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s/slide19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13.xml" ContentType="application/vnd.openxmlformats-officedocument.presentationml.slide+xml"/>
  <Override PartName="/ppt/slides/slide47.xml" ContentType="application/vnd.openxmlformats-officedocument.presentationml.slide+xml"/>
  <Override PartName="/ppt/slides/slide70.xml" ContentType="application/vnd.openxmlformats-officedocument.presentationml.slide+xml"/>
  <Override PartName="/ppt/slides/slide44.xml" ContentType="application/vnd.openxmlformats-officedocument.presentationml.slide+xml"/>
  <Override PartName="/ppt/slides/slide43.xml" ContentType="application/vnd.openxmlformats-officedocument.presentationml.slide+xml"/>
  <Override PartName="/ppt/slides/slide42.xml" ContentType="application/vnd.openxmlformats-officedocument.presentationml.slide+xml"/>
  <Override PartName="/ppt/slides/slide14.xml" ContentType="application/vnd.openxmlformats-officedocument.presentationml.slide+xml"/>
  <Override PartName="/ppt/slides/slide41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12.xml" ContentType="application/vnd.openxmlformats-officedocument.presentationml.slide+xml"/>
  <Override PartName="/ppt/slides/slide7.xml" ContentType="application/vnd.openxmlformats-officedocument.presentationml.slide+xml"/>
  <Override PartName="/ppt/slides/slide53.xml" ContentType="application/vnd.openxmlformats-officedocument.presentationml.slide+xml"/>
  <Override PartName="/ppt/slides/slide8.xml" ContentType="application/vnd.openxmlformats-officedocument.presentationml.slide+xml"/>
  <Override PartName="/ppt/slides/slide18.xml" ContentType="application/vnd.openxmlformats-officedocument.presentationml.slide+xml"/>
  <Override PartName="/ppt/slides/slide9.xml" ContentType="application/vnd.openxmlformats-officedocument.presentationml.slide+xml"/>
  <Override PartName="/ppt/slides/slide5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50.xml" ContentType="application/vnd.openxmlformats-officedocument.presentationml.slide+xml"/>
  <Override PartName="/ppt/slides/slide40.xml" ContentType="application/vnd.openxmlformats-officedocument.presentationml.slide+xml"/>
  <Override PartName="/ppt/slides/slide15.xml" ContentType="application/vnd.openxmlformats-officedocument.presentationml.slide+xml"/>
  <Override PartName="/ppt/slides/slide39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16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17.xml" ContentType="application/vnd.openxmlformats-officedocument.presentationml.slide+xml"/>
  <Override PartName="/ppt/slides/slide20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37.xml" ContentType="application/vnd.openxmlformats-officedocument.presentationml.slide+xml"/>
  <Override PartName="/ppt/slides/slide36.xml" ContentType="application/vnd.openxmlformats-officedocument.presentationml.slide+xml"/>
  <Override PartName="/ppt/slides/slide35.xml" ContentType="application/vnd.openxmlformats-officedocument.presentationml.slide+xml"/>
  <Override PartName="/ppt/slides/slide34.xml" ContentType="application/vnd.openxmlformats-officedocument.presentationml.slide+xml"/>
  <Override PartName="/ppt/slides/slide33.xml" ContentType="application/vnd.openxmlformats-officedocument.presentationml.slide+xml"/>
  <Override PartName="/ppt/slides/slide32.xml" ContentType="application/vnd.openxmlformats-officedocument.presentationml.slide+xml"/>
  <Override PartName="/ppt/slides/slide31.xml" ContentType="application/vnd.openxmlformats-officedocument.presentationml.slide+xml"/>
  <Override PartName="/ppt/slides/slide30.xml" ContentType="application/vnd.openxmlformats-officedocument.presentationml.slide+xml"/>
  <Override PartName="/ppt/slides/slide54.xml" ContentType="application/vnd.openxmlformats-officedocument.presentationml.slide+xml"/>
  <Override PartName="/ppt/slides/slide52.xml" ContentType="application/vnd.openxmlformats-officedocument.presentationml.slide+xml"/>
  <Override PartName="/ppt/slides/slide55.xml" ContentType="application/vnd.openxmlformats-officedocument.presentationml.slide+xml"/>
  <Override PartName="/ppt/slides/slide87.xml" ContentType="application/vnd.openxmlformats-officedocument.presentationml.slide+xml"/>
  <Override PartName="/ppt/slides/slide86.xml" ContentType="application/vnd.openxmlformats-officedocument.presentationml.slide+xml"/>
  <Override PartName="/ppt/slides/slide85.xml" ContentType="application/vnd.openxmlformats-officedocument.presentationml.slide+xml"/>
  <Override PartName="/ppt/slides/slide84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69.xml" ContentType="application/vnd.openxmlformats-officedocument.presentationml.slide+xml"/>
  <Override PartName="/ppt/slides/slide68.xml" ContentType="application/vnd.openxmlformats-officedocument.presentationml.slide+xml"/>
  <Override PartName="/ppt/slides/slide67.xml" ContentType="application/vnd.openxmlformats-officedocument.presentationml.slide+xml"/>
  <Override PartName="/ppt/slides/slide83.xml" ContentType="application/vnd.openxmlformats-officedocument.presentationml.slide+xml"/>
  <Override PartName="/ppt/slides/slide82.xml" ContentType="application/vnd.openxmlformats-officedocument.presentationml.slide+xml"/>
  <Override PartName="/ppt/slides/slide81.xml" ContentType="application/vnd.openxmlformats-officedocument.presentationml.slide+xml"/>
  <Override PartName="/ppt/slides/slide74.xml" ContentType="application/vnd.openxmlformats-officedocument.presentationml.slide+xml"/>
  <Override PartName="/ppt/slides/slide73.xml" ContentType="application/vnd.openxmlformats-officedocument.presentationml.slide+xml"/>
  <Override PartName="/ppt/slides/slide72.xml" ContentType="application/vnd.openxmlformats-officedocument.presentationml.slide+xml"/>
  <Override PartName="/ppt/slides/slide71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66.xml" ContentType="application/vnd.openxmlformats-officedocument.presentationml.slide+xml"/>
  <Override PartName="/ppt/slides/slide6.xml" ContentType="application/vnd.openxmlformats-officedocument.presentationml.slide+xml"/>
  <Override PartName="/ppt/slides/slide59.xml" ContentType="application/vnd.openxmlformats-officedocument.presentationml.slide+xml"/>
  <Override PartName="/ppt/slides/slide62.xml" ContentType="application/vnd.openxmlformats-officedocument.presentationml.slide+xml"/>
  <Override PartName="/ppt/slides/slide3.xml" ContentType="application/vnd.openxmlformats-officedocument.presentationml.slide+xml"/>
  <Override PartName="/ppt/slides/slide61.xml" ContentType="application/vnd.openxmlformats-officedocument.presentationml.slide+xml"/>
  <Override PartName="/ppt/slides/slide58.xml" ContentType="application/vnd.openxmlformats-officedocument.presentationml.slide+xml"/>
  <Override PartName="/ppt/slides/slide65.xml" ContentType="application/vnd.openxmlformats-officedocument.presentationml.slide+xml"/>
  <Override PartName="/ppt/slides/slide60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57.xml" ContentType="application/vnd.openxmlformats-officedocument.presentationml.slide+xml"/>
  <Override PartName="/ppt/slides/slide63.xml" ContentType="application/vnd.openxmlformats-officedocument.presentationml.slide+xml"/>
  <Override PartName="/ppt/slides/slide5.xml" ContentType="application/vnd.openxmlformats-officedocument.presentationml.slide+xml"/>
  <Override PartName="/ppt/slides/slide56.xml" ContentType="application/vnd.openxmlformats-officedocument.presentationml.slide+xml"/>
  <Override PartName="/ppt/slides/slide4.xml" ContentType="application/vnd.openxmlformats-officedocument.presentationml.slide+xml"/>
  <Override PartName="/ppt/slides/slide64.xml" ContentType="application/vnd.openxmlformats-officedocument.presentationml.slide+xml"/>
  <Override PartName="/ppt/notesSlides/notesSlide60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1.xml" ContentType="application/vnd.openxmlformats-officedocument.presentationml.notesSlide+xml"/>
  <Override PartName="/ppt/slideMasters/slideMaster1.xml" ContentType="application/vnd.openxmlformats-officedocument.presentationml.slideMaster+xml"/>
  <Override PartName="/ppt/notesSlides/notesSlide75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1.xml" ContentType="application/vnd.openxmlformats-officedocument.presentationml.notesSlide+xml"/>
  <Override PartName="/ppt/slideLayouts/slideLayout1.xml" ContentType="application/vnd.openxmlformats-officedocument.presentationml.slideLayout+xml"/>
  <Override PartName="/ppt/notesSlides/notesSlide6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handoutMasters/handoutMaster1.xml" ContentType="application/vnd.openxmlformats-officedocument.presentationml.handout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notesMasters/notesMaster1.xml" ContentType="application/vnd.openxmlformats-officedocument.presentationml.notesMaster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2"/>
  </p:notesMasterIdLst>
  <p:handoutMasterIdLst>
    <p:handoutMasterId r:id="rId93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</p:sldIdLst>
  <p:sldSz cx="7772400" cy="10058400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47" d="100"/>
          <a:sy n="47" d="100"/>
        </p:scale>
        <p:origin x="-2238" y="-9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viewProps" Target="view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presProps" Target="presProps.xml"/><Relationship Id="rId99" Type="http://schemas.openxmlformats.org/officeDocument/2006/relationships/customXml" Target="../customXml/item2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customXml" Target="../customXml/item3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handoutMaster" Target="handoutMasters/handoutMaster1.xml"/><Relationship Id="rId98" Type="http://schemas.openxmlformats.org/officeDocument/2006/relationships/customXml" Target="../customXml/item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375" y="0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F4475D-77DD-4CC1-94F4-69F6D2B30F73}" type="datetimeFigureOut">
              <a:rPr lang="en-US" smtClean="0"/>
              <a:t>11/4/2016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20188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775549-C3A0-42B7-A50B-A8AA8B15CC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3550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31C8FA-6E16-4397-AB27-B9A1D5C118D4}" type="datetimeFigureOut">
              <a:rPr lang="en-US" smtClean="0"/>
              <a:t>11/4/2016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66950" y="720725"/>
            <a:ext cx="27813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A4C62D-3212-4554-9505-63D153DA78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6709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A4C62D-3212-4554-9505-63D153DA785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4048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A4C62D-3212-4554-9505-63D153DA785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5367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A4C62D-3212-4554-9505-63D153DA785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1991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A4C62D-3212-4554-9505-63D153DA785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1947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A4C62D-3212-4554-9505-63D153DA785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5260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A4C62D-3212-4554-9505-63D153DA785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457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A4C62D-3212-4554-9505-63D153DA785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7477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A4C62D-3212-4554-9505-63D153DA785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5313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A4C62D-3212-4554-9505-63D153DA785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2226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A4C62D-3212-4554-9505-63D153DA785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881002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A4C62D-3212-4554-9505-63D153DA785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3876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A4C62D-3212-4554-9505-63D153DA785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95618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A4C62D-3212-4554-9505-63D153DA785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87617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A4C62D-3212-4554-9505-63D153DA785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09497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A4C62D-3212-4554-9505-63D153DA785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6305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A4C62D-3212-4554-9505-63D153DA785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58332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A4C62D-3212-4554-9505-63D153DA785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75188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A4C62D-3212-4554-9505-63D153DA785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96724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A4C62D-3212-4554-9505-63D153DA785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58456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A4C62D-3212-4554-9505-63D153DA785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64876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A4C62D-3212-4554-9505-63D153DA785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89858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A4C62D-3212-4554-9505-63D153DA785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9079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A4C62D-3212-4554-9505-63D153DA785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103451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A4C62D-3212-4554-9505-63D153DA785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50146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A4C62D-3212-4554-9505-63D153DA785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04308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A4C62D-3212-4554-9505-63D153DA785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12953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A4C62D-3212-4554-9505-63D153DA785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06627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A4C62D-3212-4554-9505-63D153DA785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83374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A4C62D-3212-4554-9505-63D153DA7853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90108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A4C62D-3212-4554-9505-63D153DA7853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530192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A4C62D-3212-4554-9505-63D153DA7853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85969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A4C62D-3212-4554-9505-63D153DA7853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380295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A4C62D-3212-4554-9505-63D153DA7853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1074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A4C62D-3212-4554-9505-63D153DA785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68317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A4C62D-3212-4554-9505-63D153DA7853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10315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A4C62D-3212-4554-9505-63D153DA7853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522653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A4C62D-3212-4554-9505-63D153DA7853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73219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A4C62D-3212-4554-9505-63D153DA7853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16622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A4C62D-3212-4554-9505-63D153DA7853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40874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A4C62D-3212-4554-9505-63D153DA7853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597413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A4C62D-3212-4554-9505-63D153DA7853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97663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A4C62D-3212-4554-9505-63D153DA7853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47036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A4C62D-3212-4554-9505-63D153DA7853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60818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A4C62D-3212-4554-9505-63D153DA7853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2751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A4C62D-3212-4554-9505-63D153DA785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53895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A4C62D-3212-4554-9505-63D153DA7853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2666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A4C62D-3212-4554-9505-63D153DA7853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81799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A4C62D-3212-4554-9505-63D153DA7853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48308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A4C62D-3212-4554-9505-63D153DA7853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57157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A4C62D-3212-4554-9505-63D153DA7853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12301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A4C62D-3212-4554-9505-63D153DA7853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92124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A4C62D-3212-4554-9505-63D153DA7853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02692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A4C62D-3212-4554-9505-63D153DA7853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63211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A4C62D-3212-4554-9505-63D153DA7853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91343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A4C62D-3212-4554-9505-63D153DA7853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8745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A4C62D-3212-4554-9505-63D153DA785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9442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A4C62D-3212-4554-9505-63D153DA7853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27728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A4C62D-3212-4554-9505-63D153DA7853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36742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A4C62D-3212-4554-9505-63D153DA7853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865649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A4C62D-3212-4554-9505-63D153DA7853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60414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A4C62D-3212-4554-9505-63D153DA7853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96518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A4C62D-3212-4554-9505-63D153DA7853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96270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A4C62D-3212-4554-9505-63D153DA7853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8776924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A4C62D-3212-4554-9505-63D153DA7853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61663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A4C62D-3212-4554-9505-63D153DA7853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61278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A4C62D-3212-4554-9505-63D153DA7853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6077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A4C62D-3212-4554-9505-63D153DA785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098578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A4C62D-3212-4554-9505-63D153DA7853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708188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A4C62D-3212-4554-9505-63D153DA7853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844084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A4C62D-3212-4554-9505-63D153DA7853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771997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A4C62D-3212-4554-9505-63D153DA7853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160897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A4C62D-3212-4554-9505-63D153DA7853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091016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A4C62D-3212-4554-9505-63D153DA7853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65886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A4C62D-3212-4554-9505-63D153DA7853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56802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A4C62D-3212-4554-9505-63D153DA7853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62251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A4C62D-3212-4554-9505-63D153DA7853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37582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A4C62D-3212-4554-9505-63D153DA7853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494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A4C62D-3212-4554-9505-63D153DA785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074386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A4C62D-3212-4554-9505-63D153DA7853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314558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A4C62D-3212-4554-9505-63D153DA7853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476435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A4C62D-3212-4554-9505-63D153DA7853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010554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A4C62D-3212-4554-9505-63D153DA7853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440895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A4C62D-3212-4554-9505-63D153DA7853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539780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A4C62D-3212-4554-9505-63D153DA7853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759943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A4C62D-3212-4554-9505-63D153DA7853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001065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A4C62D-3212-4554-9505-63D153DA7853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918608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A4C62D-3212-4554-9505-63D153DA7853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230277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A4C62D-3212-4554-9505-63D153DA7853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2412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A4C62D-3212-4554-9505-63D153DA785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592689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A4C62D-3212-4554-9505-63D153DA7853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8536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jpg"/><Relationship Id="rId5" Type="http://schemas.openxmlformats.org/officeDocument/2006/relationships/image" Target="../media/image16.jp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jpg"/><Relationship Id="rId4" Type="http://schemas.openxmlformats.org/officeDocument/2006/relationships/image" Target="../media/image18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jpg"/><Relationship Id="rId5" Type="http://schemas.openxmlformats.org/officeDocument/2006/relationships/image" Target="../media/image24.jp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jpg"/><Relationship Id="rId4" Type="http://schemas.openxmlformats.org/officeDocument/2006/relationships/image" Target="../media/image30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image" Target="../media/image39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jpg"/><Relationship Id="rId4" Type="http://schemas.openxmlformats.org/officeDocument/2006/relationships/image" Target="../media/image42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5.jpg"/><Relationship Id="rId4" Type="http://schemas.openxmlformats.org/officeDocument/2006/relationships/image" Target="../media/image44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8.jpg"/><Relationship Id="rId4" Type="http://schemas.openxmlformats.org/officeDocument/2006/relationships/image" Target="../media/image47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5" Type="http://schemas.openxmlformats.org/officeDocument/2006/relationships/image" Target="../media/image50.jpg"/><Relationship Id="rId4" Type="http://schemas.openxmlformats.org/officeDocument/2006/relationships/image" Target="../media/image49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4.jpg"/><Relationship Id="rId4" Type="http://schemas.openxmlformats.org/officeDocument/2006/relationships/image" Target="../media/image53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jpg"/><Relationship Id="rId5" Type="http://schemas.openxmlformats.org/officeDocument/2006/relationships/image" Target="../media/image56.jpg"/><Relationship Id="rId4" Type="http://schemas.openxmlformats.org/officeDocument/2006/relationships/image" Target="../media/image55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9.png"/><Relationship Id="rId4" Type="http://schemas.openxmlformats.org/officeDocument/2006/relationships/image" Target="../media/image58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1.jpg"/><Relationship Id="rId4" Type="http://schemas.openxmlformats.org/officeDocument/2006/relationships/image" Target="../media/image60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5.png"/><Relationship Id="rId4" Type="http://schemas.openxmlformats.org/officeDocument/2006/relationships/image" Target="../media/image64.jp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6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0.jp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png"/><Relationship Id="rId5" Type="http://schemas.openxmlformats.org/officeDocument/2006/relationships/image" Target="../media/image79.jpg"/><Relationship Id="rId4" Type="http://schemas.openxmlformats.org/officeDocument/2006/relationships/image" Target="../media/image78.jp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jpg"/><Relationship Id="rId13" Type="http://schemas.openxmlformats.org/officeDocument/2006/relationships/image" Target="../media/image91.jpg"/><Relationship Id="rId18" Type="http://schemas.openxmlformats.org/officeDocument/2006/relationships/image" Target="../media/image96.png"/><Relationship Id="rId3" Type="http://schemas.openxmlformats.org/officeDocument/2006/relationships/image" Target="../media/image81.jpg"/><Relationship Id="rId7" Type="http://schemas.openxmlformats.org/officeDocument/2006/relationships/image" Target="../media/image85.png"/><Relationship Id="rId12" Type="http://schemas.openxmlformats.org/officeDocument/2006/relationships/image" Target="../media/image90.jpg"/><Relationship Id="rId17" Type="http://schemas.openxmlformats.org/officeDocument/2006/relationships/image" Target="../media/image95.png"/><Relationship Id="rId2" Type="http://schemas.openxmlformats.org/officeDocument/2006/relationships/notesSlide" Target="../notesSlides/notesSlide52.xml"/><Relationship Id="rId16" Type="http://schemas.openxmlformats.org/officeDocument/2006/relationships/image" Target="../media/image94.png"/><Relationship Id="rId20" Type="http://schemas.openxmlformats.org/officeDocument/2006/relationships/image" Target="../media/image9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4.jpg"/><Relationship Id="rId11" Type="http://schemas.openxmlformats.org/officeDocument/2006/relationships/image" Target="../media/image89.jpg"/><Relationship Id="rId5" Type="http://schemas.openxmlformats.org/officeDocument/2006/relationships/image" Target="../media/image83.jpg"/><Relationship Id="rId15" Type="http://schemas.openxmlformats.org/officeDocument/2006/relationships/image" Target="../media/image93.jpg"/><Relationship Id="rId10" Type="http://schemas.openxmlformats.org/officeDocument/2006/relationships/image" Target="../media/image88.jpg"/><Relationship Id="rId19" Type="http://schemas.openxmlformats.org/officeDocument/2006/relationships/image" Target="../media/image97.png"/><Relationship Id="rId4" Type="http://schemas.openxmlformats.org/officeDocument/2006/relationships/image" Target="../media/image82.jpg"/><Relationship Id="rId9" Type="http://schemas.openxmlformats.org/officeDocument/2006/relationships/image" Target="../media/image87.jpg"/><Relationship Id="rId14" Type="http://schemas.openxmlformats.org/officeDocument/2006/relationships/image" Target="../media/image9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1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7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8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9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jpg"/><Relationship Id="rId13" Type="http://schemas.openxmlformats.org/officeDocument/2006/relationships/image" Target="../media/image120.jpg"/><Relationship Id="rId18" Type="http://schemas.openxmlformats.org/officeDocument/2006/relationships/image" Target="../media/image125.png"/><Relationship Id="rId3" Type="http://schemas.openxmlformats.org/officeDocument/2006/relationships/image" Target="../media/image110.jpg"/><Relationship Id="rId7" Type="http://schemas.openxmlformats.org/officeDocument/2006/relationships/image" Target="../media/image114.jpg"/><Relationship Id="rId12" Type="http://schemas.openxmlformats.org/officeDocument/2006/relationships/image" Target="../media/image119.jpg"/><Relationship Id="rId17" Type="http://schemas.openxmlformats.org/officeDocument/2006/relationships/image" Target="../media/image124.png"/><Relationship Id="rId2" Type="http://schemas.openxmlformats.org/officeDocument/2006/relationships/notesSlide" Target="../notesSlides/notesSlide64.xml"/><Relationship Id="rId16" Type="http://schemas.openxmlformats.org/officeDocument/2006/relationships/image" Target="../media/image1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3.jpg"/><Relationship Id="rId11" Type="http://schemas.openxmlformats.org/officeDocument/2006/relationships/image" Target="../media/image118.jpg"/><Relationship Id="rId5" Type="http://schemas.openxmlformats.org/officeDocument/2006/relationships/image" Target="../media/image112.jpg"/><Relationship Id="rId15" Type="http://schemas.openxmlformats.org/officeDocument/2006/relationships/image" Target="../media/image122.png"/><Relationship Id="rId10" Type="http://schemas.openxmlformats.org/officeDocument/2006/relationships/image" Target="../media/image117.jpg"/><Relationship Id="rId19" Type="http://schemas.openxmlformats.org/officeDocument/2006/relationships/image" Target="../media/image126.png"/><Relationship Id="rId4" Type="http://schemas.openxmlformats.org/officeDocument/2006/relationships/image" Target="../media/image111.jpg"/><Relationship Id="rId9" Type="http://schemas.openxmlformats.org/officeDocument/2006/relationships/image" Target="../media/image116.jpg"/><Relationship Id="rId14" Type="http://schemas.openxmlformats.org/officeDocument/2006/relationships/image" Target="../media/image121.jp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7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8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1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3.png"/><Relationship Id="rId4" Type="http://schemas.openxmlformats.org/officeDocument/2006/relationships/image" Target="../media/image132.jp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4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6.png"/><Relationship Id="rId4" Type="http://schemas.openxmlformats.org/officeDocument/2006/relationships/image" Target="../media/image135.jp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7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8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9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0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1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3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4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5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6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7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8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9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0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1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jp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12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02004" y="939486"/>
            <a:ext cx="1897554" cy="3423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650"/>
              </a:lnSpc>
              <a:spcBef>
                <a:spcPts val="132"/>
              </a:spcBef>
            </a:pPr>
            <a:r>
              <a:rPr sz="2500" spc="0" dirty="0" smtClean="0">
                <a:latin typeface="Times New Roman"/>
                <a:cs typeface="Times New Roman"/>
              </a:rPr>
              <a:t>CONT</a:t>
            </a:r>
            <a:r>
              <a:rPr sz="2500" spc="4" dirty="0" smtClean="0">
                <a:latin typeface="Times New Roman"/>
                <a:cs typeface="Times New Roman"/>
              </a:rPr>
              <a:t>E</a:t>
            </a:r>
            <a:r>
              <a:rPr sz="2500" spc="0" dirty="0" smtClean="0">
                <a:latin typeface="Times New Roman"/>
                <a:cs typeface="Times New Roman"/>
              </a:rPr>
              <a:t>N</a:t>
            </a:r>
            <a:r>
              <a:rPr sz="2500" spc="4" dirty="0" smtClean="0">
                <a:latin typeface="Times New Roman"/>
                <a:cs typeface="Times New Roman"/>
              </a:rPr>
              <a:t>T</a:t>
            </a:r>
            <a:r>
              <a:rPr sz="2500" spc="0" dirty="0" smtClean="0">
                <a:latin typeface="Times New Roman"/>
                <a:cs typeface="Times New Roman"/>
              </a:rPr>
              <a:t>S</a:t>
            </a:r>
            <a:r>
              <a:rPr sz="2500" spc="-130" dirty="0" smtClean="0">
                <a:latin typeface="Times New Roman"/>
                <a:cs typeface="Times New Roman"/>
              </a:rPr>
              <a:t> </a:t>
            </a:r>
            <a:r>
              <a:rPr sz="2500" spc="0" dirty="0" smtClean="0">
                <a:latin typeface="Times New Roman"/>
                <a:cs typeface="Times New Roman"/>
              </a:rPr>
              <a:t>:</a:t>
            </a:r>
            <a:endParaRPr sz="25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359154" y="1467991"/>
            <a:ext cx="198374" cy="223100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30"/>
              </a:lnSpc>
              <a:spcBef>
                <a:spcPts val="81"/>
              </a:spcBef>
            </a:pPr>
            <a:r>
              <a:rPr sz="1500" spc="4" dirty="0" smtClean="0">
                <a:latin typeface="Times New Roman"/>
                <a:cs typeface="Times New Roman"/>
              </a:rPr>
              <a:t>1.</a:t>
            </a:r>
            <a:endParaRPr sz="1500">
              <a:latin typeface="Times New Roman"/>
              <a:cs typeface="Times New Roman"/>
            </a:endParaRPr>
          </a:p>
          <a:p>
            <a:pPr marL="12700">
              <a:lnSpc>
                <a:spcPct val="95825"/>
              </a:lnSpc>
              <a:spcBef>
                <a:spcPts val="173"/>
              </a:spcBef>
            </a:pPr>
            <a:r>
              <a:rPr sz="1500" spc="4" dirty="0" smtClean="0">
                <a:latin typeface="Times New Roman"/>
                <a:cs typeface="Times New Roman"/>
              </a:rPr>
              <a:t>2.</a:t>
            </a:r>
            <a:endParaRPr sz="1500">
              <a:latin typeface="Times New Roman"/>
              <a:cs typeface="Times New Roman"/>
            </a:endParaRPr>
          </a:p>
          <a:p>
            <a:pPr marL="12700">
              <a:lnSpc>
                <a:spcPct val="95825"/>
              </a:lnSpc>
              <a:spcBef>
                <a:spcPts val="254"/>
              </a:spcBef>
            </a:pPr>
            <a:r>
              <a:rPr sz="1500" spc="4" dirty="0" smtClean="0">
                <a:latin typeface="Times New Roman"/>
                <a:cs typeface="Times New Roman"/>
              </a:rPr>
              <a:t>3.</a:t>
            </a:r>
            <a:endParaRPr sz="1500">
              <a:latin typeface="Times New Roman"/>
              <a:cs typeface="Times New Roman"/>
            </a:endParaRPr>
          </a:p>
          <a:p>
            <a:pPr marL="12700">
              <a:lnSpc>
                <a:spcPct val="95825"/>
              </a:lnSpc>
              <a:spcBef>
                <a:spcPts val="265"/>
              </a:spcBef>
            </a:pPr>
            <a:r>
              <a:rPr sz="1500" spc="4" dirty="0" smtClean="0">
                <a:latin typeface="Times New Roman"/>
                <a:cs typeface="Times New Roman"/>
              </a:rPr>
              <a:t>4.</a:t>
            </a:r>
            <a:endParaRPr sz="1500">
              <a:latin typeface="Times New Roman"/>
              <a:cs typeface="Times New Roman"/>
            </a:endParaRPr>
          </a:p>
          <a:p>
            <a:pPr marL="12700">
              <a:lnSpc>
                <a:spcPct val="95825"/>
              </a:lnSpc>
              <a:spcBef>
                <a:spcPts val="254"/>
              </a:spcBef>
            </a:pPr>
            <a:r>
              <a:rPr sz="1500" spc="4" dirty="0" smtClean="0">
                <a:latin typeface="Times New Roman"/>
                <a:cs typeface="Times New Roman"/>
              </a:rPr>
              <a:t>5.</a:t>
            </a:r>
            <a:endParaRPr sz="1500">
              <a:latin typeface="Times New Roman"/>
              <a:cs typeface="Times New Roman"/>
            </a:endParaRPr>
          </a:p>
          <a:p>
            <a:pPr marL="12700">
              <a:lnSpc>
                <a:spcPct val="95825"/>
              </a:lnSpc>
              <a:spcBef>
                <a:spcPts val="254"/>
              </a:spcBef>
            </a:pPr>
            <a:r>
              <a:rPr sz="1500" spc="4" dirty="0" smtClean="0">
                <a:latin typeface="Times New Roman"/>
                <a:cs typeface="Times New Roman"/>
              </a:rPr>
              <a:t>6.</a:t>
            </a:r>
            <a:endParaRPr sz="1500">
              <a:latin typeface="Times New Roman"/>
              <a:cs typeface="Times New Roman"/>
            </a:endParaRPr>
          </a:p>
          <a:p>
            <a:pPr marL="12700">
              <a:lnSpc>
                <a:spcPct val="95825"/>
              </a:lnSpc>
              <a:spcBef>
                <a:spcPts val="265"/>
              </a:spcBef>
            </a:pPr>
            <a:r>
              <a:rPr sz="1500" spc="4" dirty="0" smtClean="0">
                <a:latin typeface="Times New Roman"/>
                <a:cs typeface="Times New Roman"/>
              </a:rPr>
              <a:t>7.</a:t>
            </a:r>
            <a:endParaRPr sz="1500">
              <a:latin typeface="Times New Roman"/>
              <a:cs typeface="Times New Roman"/>
            </a:endParaRPr>
          </a:p>
          <a:p>
            <a:pPr marL="12700">
              <a:lnSpc>
                <a:spcPct val="95825"/>
              </a:lnSpc>
              <a:spcBef>
                <a:spcPts val="254"/>
              </a:spcBef>
            </a:pPr>
            <a:r>
              <a:rPr sz="1500" spc="4" dirty="0" smtClean="0">
                <a:latin typeface="Times New Roman"/>
                <a:cs typeface="Times New Roman"/>
              </a:rPr>
              <a:t>8.</a:t>
            </a:r>
            <a:endParaRPr sz="1500">
              <a:latin typeface="Times New Roman"/>
              <a:cs typeface="Times New Roman"/>
            </a:endParaRPr>
          </a:p>
          <a:p>
            <a:pPr marL="12700" marR="0">
              <a:lnSpc>
                <a:spcPct val="95825"/>
              </a:lnSpc>
              <a:spcBef>
                <a:spcPts val="254"/>
              </a:spcBef>
            </a:pPr>
            <a:r>
              <a:rPr sz="1500" spc="4" dirty="0" smtClean="0">
                <a:latin typeface="Times New Roman"/>
                <a:cs typeface="Times New Roman"/>
              </a:rPr>
              <a:t>9.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587754" y="1467991"/>
            <a:ext cx="2873149" cy="223100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20158">
              <a:lnSpc>
                <a:spcPts val="1630"/>
              </a:lnSpc>
              <a:spcBef>
                <a:spcPts val="81"/>
              </a:spcBef>
            </a:pPr>
            <a:r>
              <a:rPr sz="1500" spc="0" dirty="0" smtClean="0">
                <a:latin typeface="Times New Roman"/>
                <a:cs typeface="Times New Roman"/>
              </a:rPr>
              <a:t>Ag</a:t>
            </a:r>
            <a:r>
              <a:rPr sz="1500" spc="4" dirty="0" smtClean="0">
                <a:latin typeface="Times New Roman"/>
                <a:cs typeface="Times New Roman"/>
              </a:rPr>
              <a:t>g</a:t>
            </a:r>
            <a:r>
              <a:rPr sz="1500" spc="0" dirty="0" smtClean="0">
                <a:latin typeface="Times New Roman"/>
                <a:cs typeface="Times New Roman"/>
              </a:rPr>
              <a:t>re</a:t>
            </a:r>
            <a:r>
              <a:rPr sz="1500" spc="4" dirty="0" smtClean="0">
                <a:latin typeface="Times New Roman"/>
                <a:cs typeface="Times New Roman"/>
              </a:rPr>
              <a:t>g</a:t>
            </a:r>
            <a:r>
              <a:rPr sz="1500" spc="-4" dirty="0" smtClean="0">
                <a:latin typeface="Times New Roman"/>
                <a:cs typeface="Times New Roman"/>
              </a:rPr>
              <a:t>a</a:t>
            </a:r>
            <a:r>
              <a:rPr sz="1500" spc="0" dirty="0" smtClean="0">
                <a:latin typeface="Times New Roman"/>
                <a:cs typeface="Times New Roman"/>
              </a:rPr>
              <a:t>t</a:t>
            </a:r>
            <a:r>
              <a:rPr sz="1500" spc="-4" dirty="0" smtClean="0">
                <a:latin typeface="Times New Roman"/>
                <a:cs typeface="Times New Roman"/>
              </a:rPr>
              <a:t>i</a:t>
            </a:r>
            <a:r>
              <a:rPr sz="1500" spc="4" dirty="0" smtClean="0">
                <a:latin typeface="Times New Roman"/>
                <a:cs typeface="Times New Roman"/>
              </a:rPr>
              <a:t>o</a:t>
            </a:r>
            <a:r>
              <a:rPr sz="1500" spc="0" dirty="0" smtClean="0">
                <a:latin typeface="Times New Roman"/>
                <a:cs typeface="Times New Roman"/>
              </a:rPr>
              <a:t>n</a:t>
            </a:r>
            <a:r>
              <a:rPr sz="1500" spc="4" dirty="0" smtClean="0">
                <a:latin typeface="Times New Roman"/>
                <a:cs typeface="Times New Roman"/>
              </a:rPr>
              <a:t> </a:t>
            </a:r>
            <a:r>
              <a:rPr sz="1500" spc="-9" dirty="0" smtClean="0">
                <a:latin typeface="Times New Roman"/>
                <a:cs typeface="Times New Roman"/>
              </a:rPr>
              <a:t>F</a:t>
            </a:r>
            <a:r>
              <a:rPr sz="1500" spc="4" dirty="0" smtClean="0">
                <a:latin typeface="Times New Roman"/>
                <a:cs typeface="Times New Roman"/>
              </a:rPr>
              <a:t>un</a:t>
            </a:r>
            <a:r>
              <a:rPr sz="1500" spc="-4" dirty="0" smtClean="0">
                <a:latin typeface="Times New Roman"/>
                <a:cs typeface="Times New Roman"/>
              </a:rPr>
              <a:t>c</a:t>
            </a:r>
            <a:r>
              <a:rPr sz="1500" spc="0" dirty="0" smtClean="0">
                <a:latin typeface="Times New Roman"/>
                <a:cs typeface="Times New Roman"/>
              </a:rPr>
              <a:t>t</a:t>
            </a:r>
            <a:r>
              <a:rPr sz="1500" spc="-4" dirty="0" smtClean="0">
                <a:latin typeface="Times New Roman"/>
                <a:cs typeface="Times New Roman"/>
              </a:rPr>
              <a:t>i</a:t>
            </a:r>
            <a:r>
              <a:rPr sz="1500" spc="4" dirty="0" smtClean="0">
                <a:latin typeface="Times New Roman"/>
                <a:cs typeface="Times New Roman"/>
              </a:rPr>
              <a:t>o</a:t>
            </a:r>
            <a:r>
              <a:rPr sz="1500" spc="0" dirty="0" smtClean="0">
                <a:latin typeface="Times New Roman"/>
                <a:cs typeface="Times New Roman"/>
              </a:rPr>
              <a:t>n</a:t>
            </a:r>
            <a:endParaRPr sz="1500" dirty="0">
              <a:latin typeface="Times New Roman"/>
              <a:cs typeface="Times New Roman"/>
            </a:endParaRPr>
          </a:p>
          <a:p>
            <a:pPr marL="12700" marR="20158">
              <a:lnSpc>
                <a:spcPct val="95825"/>
              </a:lnSpc>
              <a:spcBef>
                <a:spcPts val="173"/>
              </a:spcBef>
            </a:pPr>
            <a:r>
              <a:rPr sz="1500" spc="-4" dirty="0" smtClean="0">
                <a:latin typeface="Times New Roman"/>
                <a:cs typeface="Times New Roman"/>
              </a:rPr>
              <a:t>Ba</a:t>
            </a:r>
            <a:r>
              <a:rPr sz="1500" spc="4" dirty="0" smtClean="0">
                <a:latin typeface="Times New Roman"/>
                <a:cs typeface="Times New Roman"/>
              </a:rPr>
              <a:t>s</a:t>
            </a:r>
            <a:r>
              <a:rPr sz="1500" spc="0" dirty="0" smtClean="0">
                <a:latin typeface="Times New Roman"/>
                <a:cs typeface="Times New Roman"/>
              </a:rPr>
              <a:t>ic</a:t>
            </a:r>
            <a:r>
              <a:rPr sz="1500" spc="-4" dirty="0" smtClean="0">
                <a:latin typeface="Times New Roman"/>
                <a:cs typeface="Times New Roman"/>
              </a:rPr>
              <a:t> </a:t>
            </a:r>
            <a:r>
              <a:rPr sz="1500" spc="4" dirty="0" smtClean="0">
                <a:latin typeface="Times New Roman"/>
                <a:cs typeface="Times New Roman"/>
              </a:rPr>
              <a:t>S</a:t>
            </a:r>
            <a:r>
              <a:rPr sz="1500" spc="0" dirty="0" smtClean="0">
                <a:latin typeface="Times New Roman"/>
                <a:cs typeface="Times New Roman"/>
              </a:rPr>
              <a:t>QL</a:t>
            </a:r>
            <a:r>
              <a:rPr sz="1500" spc="-4" dirty="0" smtClean="0">
                <a:latin typeface="Times New Roman"/>
                <a:cs typeface="Times New Roman"/>
              </a:rPr>
              <a:t> </a:t>
            </a:r>
            <a:r>
              <a:rPr sz="1500" spc="0" dirty="0" smtClean="0">
                <a:latin typeface="Times New Roman"/>
                <a:cs typeface="Times New Roman"/>
              </a:rPr>
              <a:t>F</a:t>
            </a:r>
            <a:r>
              <a:rPr sz="1500" spc="4" dirty="0" smtClean="0">
                <a:latin typeface="Times New Roman"/>
                <a:cs typeface="Times New Roman"/>
              </a:rPr>
              <a:t>un</a:t>
            </a:r>
            <a:r>
              <a:rPr sz="1500" spc="-4" dirty="0" smtClean="0">
                <a:latin typeface="Times New Roman"/>
                <a:cs typeface="Times New Roman"/>
              </a:rPr>
              <a:t>c</a:t>
            </a:r>
            <a:r>
              <a:rPr sz="1500" spc="0" dirty="0" smtClean="0">
                <a:latin typeface="Times New Roman"/>
                <a:cs typeface="Times New Roman"/>
              </a:rPr>
              <a:t>t</a:t>
            </a:r>
            <a:r>
              <a:rPr sz="1500" spc="4" dirty="0" smtClean="0">
                <a:latin typeface="Times New Roman"/>
                <a:cs typeface="Times New Roman"/>
              </a:rPr>
              <a:t>io</a:t>
            </a:r>
            <a:r>
              <a:rPr sz="1500" spc="0" dirty="0" smtClean="0">
                <a:latin typeface="Times New Roman"/>
                <a:cs typeface="Times New Roman"/>
              </a:rPr>
              <a:t>n</a:t>
            </a:r>
            <a:endParaRPr sz="1500" dirty="0">
              <a:latin typeface="Times New Roman"/>
              <a:cs typeface="Times New Roman"/>
            </a:endParaRPr>
          </a:p>
          <a:p>
            <a:pPr marL="12700" marR="20158">
              <a:lnSpc>
                <a:spcPct val="95825"/>
              </a:lnSpc>
              <a:spcBef>
                <a:spcPts val="254"/>
              </a:spcBef>
            </a:pPr>
            <a:r>
              <a:rPr sz="1500" spc="-4" dirty="0" smtClean="0">
                <a:latin typeface="Times New Roman"/>
                <a:cs typeface="Times New Roman"/>
              </a:rPr>
              <a:t>C</a:t>
            </a:r>
            <a:r>
              <a:rPr sz="1500" spc="4" dirty="0" smtClean="0">
                <a:latin typeface="Times New Roman"/>
                <a:cs typeface="Times New Roman"/>
              </a:rPr>
              <a:t>o</a:t>
            </a:r>
            <a:r>
              <a:rPr sz="1500" spc="0" dirty="0" smtClean="0">
                <a:latin typeface="Times New Roman"/>
                <a:cs typeface="Times New Roman"/>
              </a:rPr>
              <a:t>l</a:t>
            </a:r>
            <a:r>
              <a:rPr sz="1500" spc="4" dirty="0" smtClean="0">
                <a:latin typeface="Times New Roman"/>
                <a:cs typeface="Times New Roman"/>
              </a:rPr>
              <a:t>l</a:t>
            </a:r>
            <a:r>
              <a:rPr sz="1500" spc="-4" dirty="0" smtClean="0">
                <a:latin typeface="Times New Roman"/>
                <a:cs typeface="Times New Roman"/>
              </a:rPr>
              <a:t>ec</a:t>
            </a:r>
            <a:r>
              <a:rPr sz="1500" spc="0" dirty="0" smtClean="0">
                <a:latin typeface="Times New Roman"/>
                <a:cs typeface="Times New Roman"/>
              </a:rPr>
              <a:t>t </a:t>
            </a:r>
            <a:r>
              <a:rPr sz="1500" spc="4" dirty="0" smtClean="0">
                <a:latin typeface="Times New Roman"/>
                <a:cs typeface="Times New Roman"/>
              </a:rPr>
              <a:t>S</a:t>
            </a:r>
            <a:r>
              <a:rPr sz="1500" spc="0" dirty="0" smtClean="0">
                <a:latin typeface="Times New Roman"/>
                <a:cs typeface="Times New Roman"/>
              </a:rPr>
              <a:t>tati</a:t>
            </a:r>
            <a:r>
              <a:rPr sz="1500" spc="4" dirty="0" smtClean="0">
                <a:latin typeface="Times New Roman"/>
                <a:cs typeface="Times New Roman"/>
              </a:rPr>
              <a:t>s</a:t>
            </a:r>
            <a:r>
              <a:rPr sz="1500" spc="0" dirty="0" smtClean="0">
                <a:latin typeface="Times New Roman"/>
                <a:cs typeface="Times New Roman"/>
              </a:rPr>
              <a:t>t</a:t>
            </a:r>
            <a:r>
              <a:rPr sz="1500" spc="4" dirty="0" smtClean="0">
                <a:latin typeface="Times New Roman"/>
                <a:cs typeface="Times New Roman"/>
              </a:rPr>
              <a:t>i</a:t>
            </a:r>
            <a:r>
              <a:rPr sz="1500" spc="-4" dirty="0" smtClean="0">
                <a:latin typeface="Times New Roman"/>
                <a:cs typeface="Times New Roman"/>
              </a:rPr>
              <a:t>c</a:t>
            </a:r>
            <a:r>
              <a:rPr sz="1500" spc="0" dirty="0" smtClean="0">
                <a:latin typeface="Times New Roman"/>
                <a:cs typeface="Times New Roman"/>
              </a:rPr>
              <a:t>s</a:t>
            </a:r>
            <a:endParaRPr sz="1500" dirty="0">
              <a:latin typeface="Times New Roman"/>
              <a:cs typeface="Times New Roman"/>
            </a:endParaRPr>
          </a:p>
          <a:p>
            <a:pPr marL="12700">
              <a:lnSpc>
                <a:spcPts val="1724"/>
              </a:lnSpc>
              <a:spcBef>
                <a:spcPts val="265"/>
              </a:spcBef>
            </a:pPr>
            <a:r>
              <a:rPr sz="1500" spc="0" dirty="0" smtClean="0">
                <a:latin typeface="Times New Roman"/>
                <a:cs typeface="Times New Roman"/>
              </a:rPr>
              <a:t>D</a:t>
            </a:r>
            <a:r>
              <a:rPr sz="1500" spc="-9" dirty="0" smtClean="0">
                <a:latin typeface="Times New Roman"/>
                <a:cs typeface="Times New Roman"/>
              </a:rPr>
              <a:t>a</a:t>
            </a:r>
            <a:r>
              <a:rPr sz="1500" spc="0" dirty="0" smtClean="0">
                <a:latin typeface="Times New Roman"/>
                <a:cs typeface="Times New Roman"/>
              </a:rPr>
              <a:t>ta</a:t>
            </a:r>
            <a:r>
              <a:rPr sz="1500" spc="-4" dirty="0" smtClean="0">
                <a:latin typeface="Times New Roman"/>
                <a:cs typeface="Times New Roman"/>
              </a:rPr>
              <a:t> </a:t>
            </a:r>
            <a:r>
              <a:rPr sz="1500" spc="9" dirty="0" smtClean="0">
                <a:latin typeface="Times New Roman"/>
                <a:cs typeface="Times New Roman"/>
              </a:rPr>
              <a:t>M</a:t>
            </a:r>
            <a:r>
              <a:rPr sz="1500" spc="-4" dirty="0" smtClean="0">
                <a:latin typeface="Times New Roman"/>
                <a:cs typeface="Times New Roman"/>
              </a:rPr>
              <a:t>a</a:t>
            </a:r>
            <a:r>
              <a:rPr sz="1500" spc="4" dirty="0" smtClean="0">
                <a:latin typeface="Times New Roman"/>
                <a:cs typeface="Times New Roman"/>
              </a:rPr>
              <a:t>n</a:t>
            </a:r>
            <a:r>
              <a:rPr sz="1500" spc="0" dirty="0" smtClean="0">
                <a:latin typeface="Times New Roman"/>
                <a:cs typeface="Times New Roman"/>
              </a:rPr>
              <a:t>i</a:t>
            </a:r>
            <a:r>
              <a:rPr sz="1500" spc="4" dirty="0" smtClean="0">
                <a:latin typeface="Times New Roman"/>
                <a:cs typeface="Times New Roman"/>
              </a:rPr>
              <a:t>pu</a:t>
            </a:r>
            <a:r>
              <a:rPr sz="1500" spc="0" dirty="0" smtClean="0">
                <a:latin typeface="Times New Roman"/>
                <a:cs typeface="Times New Roman"/>
              </a:rPr>
              <a:t>lat</a:t>
            </a:r>
            <a:r>
              <a:rPr sz="1500" spc="-9" dirty="0" smtClean="0">
                <a:latin typeface="Times New Roman"/>
                <a:cs typeface="Times New Roman"/>
              </a:rPr>
              <a:t>i</a:t>
            </a:r>
            <a:r>
              <a:rPr sz="1500" spc="4" dirty="0" smtClean="0">
                <a:latin typeface="Times New Roman"/>
                <a:cs typeface="Times New Roman"/>
              </a:rPr>
              <a:t>o</a:t>
            </a:r>
            <a:r>
              <a:rPr sz="1500" spc="0" dirty="0" smtClean="0">
                <a:latin typeface="Times New Roman"/>
                <a:cs typeface="Times New Roman"/>
              </a:rPr>
              <a:t>n</a:t>
            </a:r>
            <a:r>
              <a:rPr sz="1500" spc="-9" dirty="0" smtClean="0">
                <a:latin typeface="Times New Roman"/>
                <a:cs typeface="Times New Roman"/>
              </a:rPr>
              <a:t> </a:t>
            </a:r>
            <a:r>
              <a:rPr sz="1500" spc="-4" dirty="0" smtClean="0">
                <a:latin typeface="Times New Roman"/>
                <a:cs typeface="Times New Roman"/>
              </a:rPr>
              <a:t>La</a:t>
            </a:r>
            <a:r>
              <a:rPr sz="1500" spc="4" dirty="0" smtClean="0">
                <a:latin typeface="Times New Roman"/>
                <a:cs typeface="Times New Roman"/>
              </a:rPr>
              <a:t>ngu</a:t>
            </a:r>
            <a:r>
              <a:rPr sz="1500" spc="-4" dirty="0" smtClean="0">
                <a:latin typeface="Times New Roman"/>
                <a:cs typeface="Times New Roman"/>
              </a:rPr>
              <a:t>a</a:t>
            </a:r>
            <a:r>
              <a:rPr sz="1500" spc="4" dirty="0" smtClean="0">
                <a:latin typeface="Times New Roman"/>
                <a:cs typeface="Times New Roman"/>
              </a:rPr>
              <a:t>g</a:t>
            </a:r>
            <a:r>
              <a:rPr sz="1500" spc="0" dirty="0" smtClean="0">
                <a:latin typeface="Times New Roman"/>
                <a:cs typeface="Times New Roman"/>
              </a:rPr>
              <a:t>e</a:t>
            </a:r>
            <a:r>
              <a:rPr sz="1500" spc="-4" dirty="0" smtClean="0">
                <a:latin typeface="Times New Roman"/>
                <a:cs typeface="Times New Roman"/>
              </a:rPr>
              <a:t> </a:t>
            </a:r>
            <a:r>
              <a:rPr sz="1500" spc="0" dirty="0" smtClean="0">
                <a:latin typeface="Times New Roman"/>
                <a:cs typeface="Times New Roman"/>
              </a:rPr>
              <a:t>(DM</a:t>
            </a:r>
            <a:r>
              <a:rPr sz="1500" spc="-4" dirty="0" smtClean="0">
                <a:latin typeface="Times New Roman"/>
                <a:cs typeface="Times New Roman"/>
              </a:rPr>
              <a:t>L</a:t>
            </a:r>
            <a:r>
              <a:rPr sz="1500" spc="0" dirty="0" smtClean="0">
                <a:latin typeface="Times New Roman"/>
                <a:cs typeface="Times New Roman"/>
              </a:rPr>
              <a:t>) </a:t>
            </a:r>
            <a:endParaRPr sz="1500" dirty="0">
              <a:latin typeface="Times New Roman"/>
              <a:cs typeface="Times New Roman"/>
            </a:endParaRPr>
          </a:p>
          <a:p>
            <a:pPr marL="12700">
              <a:lnSpc>
                <a:spcPts val="1724"/>
              </a:lnSpc>
              <a:spcBef>
                <a:spcPts val="255"/>
              </a:spcBef>
            </a:pPr>
            <a:r>
              <a:rPr sz="1500" spc="0" dirty="0" smtClean="0">
                <a:latin typeface="Times New Roman"/>
                <a:cs typeface="Times New Roman"/>
              </a:rPr>
              <a:t>D</a:t>
            </a:r>
            <a:r>
              <a:rPr sz="1500" spc="-9" dirty="0" smtClean="0">
                <a:latin typeface="Times New Roman"/>
                <a:cs typeface="Times New Roman"/>
              </a:rPr>
              <a:t>a</a:t>
            </a:r>
            <a:r>
              <a:rPr sz="1500" spc="0" dirty="0" smtClean="0">
                <a:latin typeface="Times New Roman"/>
                <a:cs typeface="Times New Roman"/>
              </a:rPr>
              <a:t>te</a:t>
            </a:r>
            <a:r>
              <a:rPr sz="1500" spc="-4" dirty="0" smtClean="0">
                <a:latin typeface="Times New Roman"/>
                <a:cs typeface="Times New Roman"/>
              </a:rPr>
              <a:t> </a:t>
            </a:r>
            <a:r>
              <a:rPr sz="1500" spc="4" dirty="0" smtClean="0">
                <a:latin typeface="Times New Roman"/>
                <a:cs typeface="Times New Roman"/>
              </a:rPr>
              <a:t>Fun</a:t>
            </a:r>
            <a:r>
              <a:rPr sz="1500" spc="-4" dirty="0" smtClean="0">
                <a:latin typeface="Times New Roman"/>
                <a:cs typeface="Times New Roman"/>
              </a:rPr>
              <a:t>c</a:t>
            </a:r>
            <a:r>
              <a:rPr sz="1500" spc="0" dirty="0" smtClean="0">
                <a:latin typeface="Times New Roman"/>
                <a:cs typeface="Times New Roman"/>
              </a:rPr>
              <a:t>t</a:t>
            </a:r>
            <a:r>
              <a:rPr sz="1500" spc="4" dirty="0" smtClean="0">
                <a:latin typeface="Times New Roman"/>
                <a:cs typeface="Times New Roman"/>
              </a:rPr>
              <a:t>io</a:t>
            </a:r>
            <a:r>
              <a:rPr sz="1500" spc="-4" dirty="0" smtClean="0">
                <a:latin typeface="Times New Roman"/>
                <a:cs typeface="Times New Roman"/>
              </a:rPr>
              <a:t>n</a:t>
            </a:r>
            <a:r>
              <a:rPr sz="1500" spc="0" dirty="0" smtClean="0">
                <a:latin typeface="Times New Roman"/>
                <a:cs typeface="Times New Roman"/>
              </a:rPr>
              <a:t>s</a:t>
            </a:r>
            <a:endParaRPr sz="1500" dirty="0">
              <a:latin typeface="Times New Roman"/>
              <a:cs typeface="Times New Roman"/>
            </a:endParaRPr>
          </a:p>
          <a:p>
            <a:pPr marL="12700" marR="20158">
              <a:lnSpc>
                <a:spcPct val="95825"/>
              </a:lnSpc>
              <a:spcBef>
                <a:spcPts val="265"/>
              </a:spcBef>
            </a:pPr>
            <a:r>
              <a:rPr sz="1500" spc="0" dirty="0" smtClean="0">
                <a:latin typeface="Times New Roman"/>
                <a:cs typeface="Times New Roman"/>
              </a:rPr>
              <a:t>Di</a:t>
            </a:r>
            <a:r>
              <a:rPr sz="1500" spc="4" dirty="0" smtClean="0">
                <a:latin typeface="Times New Roman"/>
                <a:cs typeface="Times New Roman"/>
              </a:rPr>
              <a:t>s</a:t>
            </a:r>
            <a:r>
              <a:rPr sz="1500" spc="0" dirty="0" smtClean="0">
                <a:latin typeface="Times New Roman"/>
                <a:cs typeface="Times New Roman"/>
              </a:rPr>
              <a:t>t</a:t>
            </a:r>
            <a:r>
              <a:rPr sz="1500" spc="4" dirty="0" smtClean="0">
                <a:latin typeface="Times New Roman"/>
                <a:cs typeface="Times New Roman"/>
              </a:rPr>
              <a:t>in</a:t>
            </a:r>
            <a:r>
              <a:rPr sz="1500" spc="-4" dirty="0" smtClean="0">
                <a:latin typeface="Times New Roman"/>
                <a:cs typeface="Times New Roman"/>
              </a:rPr>
              <a:t>c</a:t>
            </a:r>
            <a:r>
              <a:rPr sz="1500" spc="0" dirty="0" smtClean="0">
                <a:latin typeface="Times New Roman"/>
                <a:cs typeface="Times New Roman"/>
              </a:rPr>
              <a:t>t Vs </a:t>
            </a:r>
            <a:r>
              <a:rPr sz="1500" spc="-4" dirty="0" smtClean="0">
                <a:latin typeface="Times New Roman"/>
                <a:cs typeface="Times New Roman"/>
              </a:rPr>
              <a:t>G</a:t>
            </a:r>
            <a:r>
              <a:rPr sz="1500" spc="0" dirty="0" smtClean="0">
                <a:latin typeface="Times New Roman"/>
                <a:cs typeface="Times New Roman"/>
              </a:rPr>
              <a:t>ro</a:t>
            </a:r>
            <a:r>
              <a:rPr sz="1500" spc="4" dirty="0" smtClean="0">
                <a:latin typeface="Times New Roman"/>
                <a:cs typeface="Times New Roman"/>
              </a:rPr>
              <a:t>u</a:t>
            </a:r>
            <a:r>
              <a:rPr sz="1500" spc="0" dirty="0" smtClean="0">
                <a:latin typeface="Times New Roman"/>
                <a:cs typeface="Times New Roman"/>
              </a:rPr>
              <a:t>p</a:t>
            </a:r>
            <a:r>
              <a:rPr sz="1500" spc="-9" dirty="0" smtClean="0">
                <a:latin typeface="Times New Roman"/>
                <a:cs typeface="Times New Roman"/>
              </a:rPr>
              <a:t> </a:t>
            </a:r>
            <a:r>
              <a:rPr sz="1500" spc="-4" dirty="0" smtClean="0">
                <a:latin typeface="Times New Roman"/>
                <a:cs typeface="Times New Roman"/>
              </a:rPr>
              <a:t>B</a:t>
            </a:r>
            <a:r>
              <a:rPr sz="1500" spc="0" dirty="0" smtClean="0">
                <a:latin typeface="Times New Roman"/>
                <a:cs typeface="Times New Roman"/>
              </a:rPr>
              <a:t>y</a:t>
            </a:r>
            <a:r>
              <a:rPr sz="1500" spc="-4" dirty="0" smtClean="0">
                <a:latin typeface="Times New Roman"/>
                <a:cs typeface="Times New Roman"/>
              </a:rPr>
              <a:t> </a:t>
            </a:r>
            <a:r>
              <a:rPr sz="1500" spc="0" dirty="0" smtClean="0">
                <a:latin typeface="Times New Roman"/>
                <a:cs typeface="Times New Roman"/>
              </a:rPr>
              <a:t>F</a:t>
            </a:r>
            <a:r>
              <a:rPr sz="1500" spc="4" dirty="0" smtClean="0">
                <a:latin typeface="Times New Roman"/>
                <a:cs typeface="Times New Roman"/>
              </a:rPr>
              <a:t>un</a:t>
            </a:r>
            <a:r>
              <a:rPr sz="1500" spc="-4" dirty="0" smtClean="0">
                <a:latin typeface="Times New Roman"/>
                <a:cs typeface="Times New Roman"/>
              </a:rPr>
              <a:t>c</a:t>
            </a:r>
            <a:r>
              <a:rPr sz="1500" spc="0" dirty="0" smtClean="0">
                <a:latin typeface="Times New Roman"/>
                <a:cs typeface="Times New Roman"/>
              </a:rPr>
              <a:t>t</a:t>
            </a:r>
            <a:r>
              <a:rPr sz="1500" spc="4" dirty="0" smtClean="0">
                <a:latin typeface="Times New Roman"/>
                <a:cs typeface="Times New Roman"/>
              </a:rPr>
              <a:t>io</a:t>
            </a:r>
            <a:r>
              <a:rPr sz="1500" spc="-4" dirty="0" smtClean="0">
                <a:latin typeface="Times New Roman"/>
                <a:cs typeface="Times New Roman"/>
              </a:rPr>
              <a:t>n</a:t>
            </a:r>
            <a:r>
              <a:rPr sz="1500" spc="0" dirty="0" smtClean="0">
                <a:latin typeface="Times New Roman"/>
                <a:cs typeface="Times New Roman"/>
              </a:rPr>
              <a:t>s</a:t>
            </a:r>
            <a:endParaRPr sz="1500" dirty="0">
              <a:latin typeface="Times New Roman"/>
              <a:cs typeface="Times New Roman"/>
            </a:endParaRPr>
          </a:p>
          <a:p>
            <a:pPr marL="12700" marR="20158">
              <a:lnSpc>
                <a:spcPct val="95825"/>
              </a:lnSpc>
              <a:spcBef>
                <a:spcPts val="265"/>
              </a:spcBef>
            </a:pPr>
            <a:r>
              <a:rPr sz="1500" spc="-4" dirty="0" smtClean="0">
                <a:latin typeface="Times New Roman"/>
                <a:cs typeface="Times New Roman"/>
              </a:rPr>
              <a:t>E</a:t>
            </a:r>
            <a:r>
              <a:rPr sz="1500" spc="4" dirty="0" smtClean="0">
                <a:latin typeface="Times New Roman"/>
                <a:cs typeface="Times New Roman"/>
              </a:rPr>
              <a:t>xp</a:t>
            </a:r>
            <a:r>
              <a:rPr sz="1500" spc="0" dirty="0" smtClean="0">
                <a:latin typeface="Times New Roman"/>
                <a:cs typeface="Times New Roman"/>
              </a:rPr>
              <a:t>lain</a:t>
            </a:r>
            <a:endParaRPr sz="1500" dirty="0">
              <a:latin typeface="Times New Roman"/>
              <a:cs typeface="Times New Roman"/>
            </a:endParaRPr>
          </a:p>
          <a:p>
            <a:pPr marL="12700" marR="20158">
              <a:lnSpc>
                <a:spcPct val="95825"/>
              </a:lnSpc>
              <a:spcBef>
                <a:spcPts val="254"/>
              </a:spcBef>
            </a:pPr>
            <a:r>
              <a:rPr sz="1500" spc="4" dirty="0" smtClean="0">
                <a:latin typeface="Times New Roman"/>
                <a:cs typeface="Times New Roman"/>
              </a:rPr>
              <a:t>Fo</a:t>
            </a:r>
            <a:r>
              <a:rPr sz="1500" spc="0" dirty="0" smtClean="0">
                <a:latin typeface="Times New Roman"/>
                <a:cs typeface="Times New Roman"/>
              </a:rPr>
              <a:t>r</a:t>
            </a:r>
            <a:r>
              <a:rPr sz="1500" spc="-9" dirty="0" smtClean="0">
                <a:latin typeface="Times New Roman"/>
                <a:cs typeface="Times New Roman"/>
              </a:rPr>
              <a:t>m</a:t>
            </a:r>
            <a:r>
              <a:rPr sz="1500" spc="-4" dirty="0" smtClean="0">
                <a:latin typeface="Times New Roman"/>
                <a:cs typeface="Times New Roman"/>
              </a:rPr>
              <a:t>a</a:t>
            </a:r>
            <a:r>
              <a:rPr sz="1500" spc="0" dirty="0" smtClean="0">
                <a:latin typeface="Times New Roman"/>
                <a:cs typeface="Times New Roman"/>
              </a:rPr>
              <a:t>t </a:t>
            </a:r>
            <a:r>
              <a:rPr sz="1500" spc="4" dirty="0" smtClean="0">
                <a:latin typeface="Times New Roman"/>
                <a:cs typeface="Times New Roman"/>
              </a:rPr>
              <a:t>Fun</a:t>
            </a:r>
            <a:r>
              <a:rPr sz="1500" spc="-4" dirty="0" smtClean="0">
                <a:latin typeface="Times New Roman"/>
                <a:cs typeface="Times New Roman"/>
              </a:rPr>
              <a:t>c</a:t>
            </a:r>
            <a:r>
              <a:rPr sz="1500" spc="0" dirty="0" smtClean="0">
                <a:latin typeface="Times New Roman"/>
                <a:cs typeface="Times New Roman"/>
              </a:rPr>
              <a:t>t</a:t>
            </a:r>
            <a:r>
              <a:rPr sz="1500" spc="-4" dirty="0" smtClean="0">
                <a:latin typeface="Times New Roman"/>
                <a:cs typeface="Times New Roman"/>
              </a:rPr>
              <a:t>i</a:t>
            </a:r>
            <a:r>
              <a:rPr sz="1500" spc="4" dirty="0" smtClean="0">
                <a:latin typeface="Times New Roman"/>
                <a:cs typeface="Times New Roman"/>
              </a:rPr>
              <a:t>on</a:t>
            </a:r>
            <a:r>
              <a:rPr sz="1500" spc="0" dirty="0" smtClean="0">
                <a:latin typeface="Times New Roman"/>
                <a:cs typeface="Times New Roman"/>
              </a:rPr>
              <a:t>s</a:t>
            </a:r>
            <a:endParaRPr sz="1500" dirty="0">
              <a:latin typeface="Times New Roman"/>
              <a:cs typeface="Times New Roman"/>
            </a:endParaRPr>
          </a:p>
          <a:p>
            <a:pPr marL="59944" marR="20158">
              <a:lnSpc>
                <a:spcPct val="95825"/>
              </a:lnSpc>
              <a:spcBef>
                <a:spcPts val="254"/>
              </a:spcBef>
            </a:pPr>
            <a:r>
              <a:rPr sz="1500" spc="0" dirty="0" smtClean="0">
                <a:latin typeface="Times New Roman"/>
                <a:cs typeface="Times New Roman"/>
              </a:rPr>
              <a:t>H</a:t>
            </a:r>
            <a:r>
              <a:rPr sz="1500" spc="-9" dirty="0" smtClean="0">
                <a:latin typeface="Times New Roman"/>
                <a:cs typeface="Times New Roman"/>
              </a:rPr>
              <a:t>e</a:t>
            </a:r>
            <a:r>
              <a:rPr sz="1500" spc="0" dirty="0" smtClean="0">
                <a:latin typeface="Times New Roman"/>
                <a:cs typeface="Times New Roman"/>
              </a:rPr>
              <a:t>lp</a:t>
            </a:r>
            <a:r>
              <a:rPr sz="1500" spc="4" dirty="0" smtClean="0">
                <a:latin typeface="Times New Roman"/>
                <a:cs typeface="Times New Roman"/>
              </a:rPr>
              <a:t> </a:t>
            </a:r>
            <a:r>
              <a:rPr sz="1500" spc="-9" dirty="0" smtClean="0">
                <a:latin typeface="Times New Roman"/>
                <a:cs typeface="Times New Roman"/>
              </a:rPr>
              <a:t>a</a:t>
            </a:r>
            <a:r>
              <a:rPr sz="1500" spc="4" dirty="0" smtClean="0">
                <a:latin typeface="Times New Roman"/>
                <a:cs typeface="Times New Roman"/>
              </a:rPr>
              <a:t>n</a:t>
            </a:r>
            <a:r>
              <a:rPr sz="1500" spc="0" dirty="0" smtClean="0">
                <a:latin typeface="Times New Roman"/>
                <a:cs typeface="Times New Roman"/>
              </a:rPr>
              <a:t>d</a:t>
            </a:r>
            <a:r>
              <a:rPr sz="1500" spc="4" dirty="0" smtClean="0">
                <a:latin typeface="Times New Roman"/>
                <a:cs typeface="Times New Roman"/>
              </a:rPr>
              <a:t> </a:t>
            </a:r>
            <a:r>
              <a:rPr sz="1500" spc="0" dirty="0" smtClean="0">
                <a:latin typeface="Times New Roman"/>
                <a:cs typeface="Times New Roman"/>
              </a:rPr>
              <a:t>S</a:t>
            </a:r>
            <a:r>
              <a:rPr sz="1500" spc="4" dirty="0" smtClean="0">
                <a:latin typeface="Times New Roman"/>
                <a:cs typeface="Times New Roman"/>
              </a:rPr>
              <a:t>ho</a:t>
            </a:r>
            <a:r>
              <a:rPr sz="1500" spc="0" dirty="0" smtClean="0">
                <a:latin typeface="Times New Roman"/>
                <a:cs typeface="Times New Roman"/>
              </a:rPr>
              <a:t>w</a:t>
            </a:r>
            <a:endParaRPr sz="1500" dirty="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59154" y="3736084"/>
            <a:ext cx="294385" cy="42459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30"/>
              </a:lnSpc>
              <a:spcBef>
                <a:spcPts val="81"/>
              </a:spcBef>
            </a:pPr>
            <a:r>
              <a:rPr sz="1500" spc="4" dirty="0" smtClean="0">
                <a:latin typeface="Times New Roman"/>
                <a:cs typeface="Times New Roman"/>
              </a:rPr>
              <a:t>10.</a:t>
            </a:r>
            <a:endParaRPr sz="1500">
              <a:latin typeface="Times New Roman"/>
              <a:cs typeface="Times New Roman"/>
            </a:endParaRPr>
          </a:p>
          <a:p>
            <a:pPr marL="12700">
              <a:lnSpc>
                <a:spcPct val="95825"/>
              </a:lnSpc>
              <a:spcBef>
                <a:spcPts val="173"/>
              </a:spcBef>
            </a:pPr>
            <a:r>
              <a:rPr sz="1500" spc="4" dirty="0" smtClean="0">
                <a:latin typeface="Times New Roman"/>
                <a:cs typeface="Times New Roman"/>
              </a:rPr>
              <a:t>11.</a:t>
            </a:r>
            <a:endParaRPr sz="1500">
              <a:latin typeface="Times New Roman"/>
              <a:cs typeface="Times New Roman"/>
            </a:endParaRPr>
          </a:p>
          <a:p>
            <a:pPr marL="12700">
              <a:lnSpc>
                <a:spcPct val="95825"/>
              </a:lnSpc>
              <a:spcBef>
                <a:spcPts val="254"/>
              </a:spcBef>
            </a:pPr>
            <a:r>
              <a:rPr sz="1500" spc="4" dirty="0" smtClean="0">
                <a:latin typeface="Times New Roman"/>
                <a:cs typeface="Times New Roman"/>
              </a:rPr>
              <a:t>12.</a:t>
            </a:r>
            <a:endParaRPr sz="1500">
              <a:latin typeface="Times New Roman"/>
              <a:cs typeface="Times New Roman"/>
            </a:endParaRPr>
          </a:p>
          <a:p>
            <a:pPr marL="12700">
              <a:lnSpc>
                <a:spcPct val="95825"/>
              </a:lnSpc>
              <a:spcBef>
                <a:spcPts val="254"/>
              </a:spcBef>
            </a:pPr>
            <a:r>
              <a:rPr sz="1500" spc="4" dirty="0" smtClean="0">
                <a:latin typeface="Times New Roman"/>
                <a:cs typeface="Times New Roman"/>
              </a:rPr>
              <a:t>13.</a:t>
            </a:r>
            <a:endParaRPr sz="1500">
              <a:latin typeface="Times New Roman"/>
              <a:cs typeface="Times New Roman"/>
            </a:endParaRPr>
          </a:p>
          <a:p>
            <a:pPr marL="12700">
              <a:lnSpc>
                <a:spcPct val="95825"/>
              </a:lnSpc>
              <a:spcBef>
                <a:spcPts val="265"/>
              </a:spcBef>
            </a:pPr>
            <a:r>
              <a:rPr sz="1500" spc="4" dirty="0" smtClean="0">
                <a:latin typeface="Times New Roman"/>
                <a:cs typeface="Times New Roman"/>
              </a:rPr>
              <a:t>14.</a:t>
            </a:r>
            <a:endParaRPr sz="1500">
              <a:latin typeface="Times New Roman"/>
              <a:cs typeface="Times New Roman"/>
            </a:endParaRPr>
          </a:p>
          <a:p>
            <a:pPr marL="12700">
              <a:lnSpc>
                <a:spcPct val="95825"/>
              </a:lnSpc>
              <a:spcBef>
                <a:spcPts val="254"/>
              </a:spcBef>
            </a:pPr>
            <a:r>
              <a:rPr sz="1500" spc="4" dirty="0" smtClean="0">
                <a:latin typeface="Times New Roman"/>
                <a:cs typeface="Times New Roman"/>
              </a:rPr>
              <a:t>15.</a:t>
            </a:r>
            <a:endParaRPr sz="1500">
              <a:latin typeface="Times New Roman"/>
              <a:cs typeface="Times New Roman"/>
            </a:endParaRPr>
          </a:p>
          <a:p>
            <a:pPr marL="12700">
              <a:lnSpc>
                <a:spcPct val="95825"/>
              </a:lnSpc>
              <a:spcBef>
                <a:spcPts val="254"/>
              </a:spcBef>
            </a:pPr>
            <a:r>
              <a:rPr sz="1500" spc="4" dirty="0" smtClean="0">
                <a:latin typeface="Times New Roman"/>
                <a:cs typeface="Times New Roman"/>
              </a:rPr>
              <a:t>16.</a:t>
            </a:r>
            <a:endParaRPr sz="1500">
              <a:latin typeface="Times New Roman"/>
              <a:cs typeface="Times New Roman"/>
            </a:endParaRPr>
          </a:p>
          <a:p>
            <a:pPr marL="12700">
              <a:lnSpc>
                <a:spcPct val="95825"/>
              </a:lnSpc>
              <a:spcBef>
                <a:spcPts val="265"/>
              </a:spcBef>
            </a:pPr>
            <a:r>
              <a:rPr sz="1500" spc="4" dirty="0" smtClean="0">
                <a:latin typeface="Times New Roman"/>
                <a:cs typeface="Times New Roman"/>
              </a:rPr>
              <a:t>17.</a:t>
            </a:r>
            <a:endParaRPr sz="1500">
              <a:latin typeface="Times New Roman"/>
              <a:cs typeface="Times New Roman"/>
            </a:endParaRPr>
          </a:p>
          <a:p>
            <a:pPr marL="12700">
              <a:lnSpc>
                <a:spcPct val="95825"/>
              </a:lnSpc>
              <a:spcBef>
                <a:spcPts val="254"/>
              </a:spcBef>
            </a:pPr>
            <a:r>
              <a:rPr sz="1500" spc="4" dirty="0" smtClean="0">
                <a:latin typeface="Times New Roman"/>
                <a:cs typeface="Times New Roman"/>
              </a:rPr>
              <a:t>18.</a:t>
            </a:r>
            <a:endParaRPr sz="1500">
              <a:latin typeface="Times New Roman"/>
              <a:cs typeface="Times New Roman"/>
            </a:endParaRPr>
          </a:p>
          <a:p>
            <a:pPr marL="12700">
              <a:lnSpc>
                <a:spcPct val="95825"/>
              </a:lnSpc>
              <a:spcBef>
                <a:spcPts val="254"/>
              </a:spcBef>
            </a:pPr>
            <a:r>
              <a:rPr sz="1500" spc="4" dirty="0" smtClean="0">
                <a:latin typeface="Times New Roman"/>
                <a:cs typeface="Times New Roman"/>
              </a:rPr>
              <a:t>19.</a:t>
            </a:r>
            <a:endParaRPr sz="1500">
              <a:latin typeface="Times New Roman"/>
              <a:cs typeface="Times New Roman"/>
            </a:endParaRPr>
          </a:p>
          <a:p>
            <a:pPr marL="12700">
              <a:lnSpc>
                <a:spcPct val="95825"/>
              </a:lnSpc>
              <a:spcBef>
                <a:spcPts val="265"/>
              </a:spcBef>
            </a:pPr>
            <a:r>
              <a:rPr sz="1500" spc="4" dirty="0" smtClean="0">
                <a:latin typeface="Times New Roman"/>
                <a:cs typeface="Times New Roman"/>
              </a:rPr>
              <a:t>20.</a:t>
            </a:r>
            <a:endParaRPr sz="1500">
              <a:latin typeface="Times New Roman"/>
              <a:cs typeface="Times New Roman"/>
            </a:endParaRPr>
          </a:p>
          <a:p>
            <a:pPr marL="12700">
              <a:lnSpc>
                <a:spcPct val="95825"/>
              </a:lnSpc>
              <a:spcBef>
                <a:spcPts val="254"/>
              </a:spcBef>
            </a:pPr>
            <a:r>
              <a:rPr sz="1500" spc="4" dirty="0" smtClean="0">
                <a:latin typeface="Times New Roman"/>
                <a:cs typeface="Times New Roman"/>
              </a:rPr>
              <a:t>21.</a:t>
            </a:r>
            <a:endParaRPr sz="1500">
              <a:latin typeface="Times New Roman"/>
              <a:cs typeface="Times New Roman"/>
            </a:endParaRPr>
          </a:p>
          <a:p>
            <a:pPr marL="12700">
              <a:lnSpc>
                <a:spcPct val="95825"/>
              </a:lnSpc>
              <a:spcBef>
                <a:spcPts val="254"/>
              </a:spcBef>
            </a:pPr>
            <a:r>
              <a:rPr sz="1500" spc="4" dirty="0" smtClean="0">
                <a:latin typeface="Times New Roman"/>
                <a:cs typeface="Times New Roman"/>
              </a:rPr>
              <a:t>22.</a:t>
            </a:r>
            <a:endParaRPr sz="1500">
              <a:latin typeface="Times New Roman"/>
              <a:cs typeface="Times New Roman"/>
            </a:endParaRPr>
          </a:p>
          <a:p>
            <a:pPr marL="12700">
              <a:lnSpc>
                <a:spcPct val="95825"/>
              </a:lnSpc>
              <a:spcBef>
                <a:spcPts val="254"/>
              </a:spcBef>
            </a:pPr>
            <a:r>
              <a:rPr sz="1500" spc="4" dirty="0" smtClean="0">
                <a:latin typeface="Times New Roman"/>
                <a:cs typeface="Times New Roman"/>
              </a:rPr>
              <a:t>23.</a:t>
            </a:r>
            <a:endParaRPr sz="1500">
              <a:latin typeface="Times New Roman"/>
              <a:cs typeface="Times New Roman"/>
            </a:endParaRPr>
          </a:p>
          <a:p>
            <a:pPr marL="12700">
              <a:lnSpc>
                <a:spcPct val="95825"/>
              </a:lnSpc>
              <a:spcBef>
                <a:spcPts val="265"/>
              </a:spcBef>
            </a:pPr>
            <a:r>
              <a:rPr sz="1500" spc="4" dirty="0" smtClean="0">
                <a:latin typeface="Times New Roman"/>
                <a:cs typeface="Times New Roman"/>
              </a:rPr>
              <a:t>24.</a:t>
            </a:r>
            <a:endParaRPr sz="1500">
              <a:latin typeface="Times New Roman"/>
              <a:cs typeface="Times New Roman"/>
            </a:endParaRPr>
          </a:p>
          <a:p>
            <a:pPr marL="12700">
              <a:lnSpc>
                <a:spcPct val="95825"/>
              </a:lnSpc>
              <a:spcBef>
                <a:spcPts val="254"/>
              </a:spcBef>
            </a:pPr>
            <a:r>
              <a:rPr sz="1500" spc="4" dirty="0" smtClean="0">
                <a:latin typeface="Times New Roman"/>
                <a:cs typeface="Times New Roman"/>
              </a:rPr>
              <a:t>25.</a:t>
            </a:r>
            <a:endParaRPr sz="1500">
              <a:latin typeface="Times New Roman"/>
              <a:cs typeface="Times New Roman"/>
            </a:endParaRPr>
          </a:p>
          <a:p>
            <a:pPr marL="12700">
              <a:lnSpc>
                <a:spcPct val="95825"/>
              </a:lnSpc>
              <a:spcBef>
                <a:spcPts val="254"/>
              </a:spcBef>
            </a:pPr>
            <a:r>
              <a:rPr sz="1500" spc="4" dirty="0" smtClean="0">
                <a:latin typeface="Times New Roman"/>
                <a:cs typeface="Times New Roman"/>
              </a:rPr>
              <a:t>26.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816354" y="3736084"/>
            <a:ext cx="2886294" cy="42459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59943" marR="20158">
              <a:lnSpc>
                <a:spcPts val="1630"/>
              </a:lnSpc>
              <a:spcBef>
                <a:spcPts val="81"/>
              </a:spcBef>
            </a:pPr>
            <a:r>
              <a:rPr sz="1500" spc="4" dirty="0" smtClean="0">
                <a:latin typeface="Times New Roman"/>
                <a:cs typeface="Times New Roman"/>
              </a:rPr>
              <a:t>Jo</a:t>
            </a:r>
            <a:r>
              <a:rPr sz="1500" spc="0" dirty="0" smtClean="0">
                <a:latin typeface="Times New Roman"/>
                <a:cs typeface="Times New Roman"/>
              </a:rPr>
              <a:t>in</a:t>
            </a:r>
            <a:r>
              <a:rPr sz="1500" spc="-9" dirty="0" smtClean="0">
                <a:latin typeface="Times New Roman"/>
                <a:cs typeface="Times New Roman"/>
              </a:rPr>
              <a:t> </a:t>
            </a:r>
            <a:r>
              <a:rPr sz="1500" spc="4" dirty="0" smtClean="0">
                <a:latin typeface="Times New Roman"/>
                <a:cs typeface="Times New Roman"/>
              </a:rPr>
              <a:t>F</a:t>
            </a:r>
            <a:r>
              <a:rPr sz="1500" spc="-4" dirty="0" smtClean="0">
                <a:latin typeface="Times New Roman"/>
                <a:cs typeface="Times New Roman"/>
              </a:rPr>
              <a:t>u</a:t>
            </a:r>
            <a:r>
              <a:rPr sz="1500" spc="4" dirty="0" smtClean="0">
                <a:latin typeface="Times New Roman"/>
                <a:cs typeface="Times New Roman"/>
              </a:rPr>
              <a:t>n</a:t>
            </a:r>
            <a:r>
              <a:rPr sz="1500" spc="-4" dirty="0" smtClean="0">
                <a:latin typeface="Times New Roman"/>
                <a:cs typeface="Times New Roman"/>
              </a:rPr>
              <a:t>c</a:t>
            </a:r>
            <a:r>
              <a:rPr sz="1500" spc="0" dirty="0" smtClean="0">
                <a:latin typeface="Times New Roman"/>
                <a:cs typeface="Times New Roman"/>
              </a:rPr>
              <a:t>t</a:t>
            </a:r>
            <a:r>
              <a:rPr sz="1500" spc="4" dirty="0" smtClean="0">
                <a:latin typeface="Times New Roman"/>
                <a:cs typeface="Times New Roman"/>
              </a:rPr>
              <a:t>i</a:t>
            </a:r>
            <a:r>
              <a:rPr sz="1500" spc="-4" dirty="0" smtClean="0">
                <a:latin typeface="Times New Roman"/>
                <a:cs typeface="Times New Roman"/>
              </a:rPr>
              <a:t>o</a:t>
            </a:r>
            <a:r>
              <a:rPr sz="1500" spc="4" dirty="0" smtClean="0">
                <a:latin typeface="Times New Roman"/>
                <a:cs typeface="Times New Roman"/>
              </a:rPr>
              <a:t>n</a:t>
            </a:r>
            <a:r>
              <a:rPr sz="1500" spc="0" dirty="0" smtClean="0">
                <a:latin typeface="Times New Roman"/>
                <a:cs typeface="Times New Roman"/>
              </a:rPr>
              <a:t>s</a:t>
            </a:r>
            <a:endParaRPr sz="1500" dirty="0">
              <a:latin typeface="Times New Roman"/>
              <a:cs typeface="Times New Roman"/>
            </a:endParaRPr>
          </a:p>
          <a:p>
            <a:pPr marL="59943" marR="1496567">
              <a:lnSpc>
                <a:spcPts val="1724"/>
              </a:lnSpc>
              <a:spcBef>
                <a:spcPts val="173"/>
              </a:spcBef>
            </a:pPr>
            <a:r>
              <a:rPr sz="1500" spc="4" dirty="0" smtClean="0">
                <a:latin typeface="Times New Roman"/>
                <a:cs typeface="Times New Roman"/>
              </a:rPr>
              <a:t>Jo</a:t>
            </a:r>
            <a:r>
              <a:rPr sz="1500" spc="0" dirty="0" smtClean="0">
                <a:latin typeface="Times New Roman"/>
                <a:cs typeface="Times New Roman"/>
              </a:rPr>
              <a:t>in</a:t>
            </a:r>
            <a:r>
              <a:rPr sz="1500" spc="4" dirty="0" smtClean="0">
                <a:latin typeface="Times New Roman"/>
                <a:cs typeface="Times New Roman"/>
              </a:rPr>
              <a:t> </a:t>
            </a:r>
            <a:r>
              <a:rPr sz="1500" spc="-9" dirty="0" smtClean="0">
                <a:latin typeface="Times New Roman"/>
                <a:cs typeface="Times New Roman"/>
              </a:rPr>
              <a:t>I</a:t>
            </a:r>
            <a:r>
              <a:rPr sz="1500" spc="4" dirty="0" smtClean="0">
                <a:latin typeface="Times New Roman"/>
                <a:cs typeface="Times New Roman"/>
              </a:rPr>
              <a:t>nd</a:t>
            </a:r>
            <a:r>
              <a:rPr sz="1500" spc="-4" dirty="0" smtClean="0">
                <a:latin typeface="Times New Roman"/>
                <a:cs typeface="Times New Roman"/>
              </a:rPr>
              <a:t>e</a:t>
            </a:r>
            <a:r>
              <a:rPr sz="1500" spc="4" dirty="0" smtClean="0">
                <a:latin typeface="Times New Roman"/>
                <a:cs typeface="Times New Roman"/>
              </a:rPr>
              <a:t>x</a:t>
            </a:r>
            <a:r>
              <a:rPr sz="1500" spc="-4" dirty="0" smtClean="0">
                <a:latin typeface="Times New Roman"/>
                <a:cs typeface="Times New Roman"/>
              </a:rPr>
              <a:t>e</a:t>
            </a:r>
            <a:r>
              <a:rPr sz="1500" spc="0" dirty="0" smtClean="0">
                <a:latin typeface="Times New Roman"/>
                <a:cs typeface="Times New Roman"/>
              </a:rPr>
              <a:t>s </a:t>
            </a:r>
            <a:endParaRPr sz="1500" dirty="0">
              <a:latin typeface="Times New Roman"/>
              <a:cs typeface="Times New Roman"/>
            </a:endParaRPr>
          </a:p>
          <a:p>
            <a:pPr marL="59943" marR="1496567">
              <a:lnSpc>
                <a:spcPts val="1724"/>
              </a:lnSpc>
              <a:spcBef>
                <a:spcPts val="255"/>
              </a:spcBef>
            </a:pPr>
            <a:r>
              <a:rPr sz="1500" spc="0" dirty="0" smtClean="0">
                <a:latin typeface="Times New Roman"/>
                <a:cs typeface="Times New Roman"/>
              </a:rPr>
              <a:t>M</a:t>
            </a:r>
            <a:r>
              <a:rPr sz="1500" spc="-4" dirty="0" smtClean="0">
                <a:latin typeface="Times New Roman"/>
                <a:cs typeface="Times New Roman"/>
              </a:rPr>
              <a:t>a</a:t>
            </a:r>
            <a:r>
              <a:rPr sz="1500" spc="0" dirty="0" smtClean="0">
                <a:latin typeface="Times New Roman"/>
                <a:cs typeface="Times New Roman"/>
              </a:rPr>
              <a:t>th</a:t>
            </a:r>
            <a:r>
              <a:rPr sz="1500" spc="4" dirty="0" smtClean="0">
                <a:latin typeface="Times New Roman"/>
                <a:cs typeface="Times New Roman"/>
              </a:rPr>
              <a:t> </a:t>
            </a:r>
            <a:r>
              <a:rPr sz="1500" spc="0" dirty="0" smtClean="0">
                <a:latin typeface="Times New Roman"/>
                <a:cs typeface="Times New Roman"/>
              </a:rPr>
              <a:t>F</a:t>
            </a:r>
            <a:r>
              <a:rPr sz="1500" spc="4" dirty="0" smtClean="0">
                <a:latin typeface="Times New Roman"/>
                <a:cs typeface="Times New Roman"/>
              </a:rPr>
              <a:t>un</a:t>
            </a:r>
            <a:r>
              <a:rPr sz="1500" spc="-4" dirty="0" smtClean="0">
                <a:latin typeface="Times New Roman"/>
                <a:cs typeface="Times New Roman"/>
              </a:rPr>
              <a:t>c</a:t>
            </a:r>
            <a:r>
              <a:rPr sz="1500" spc="0" dirty="0" smtClean="0">
                <a:latin typeface="Times New Roman"/>
                <a:cs typeface="Times New Roman"/>
              </a:rPr>
              <a:t>t</a:t>
            </a:r>
            <a:r>
              <a:rPr sz="1500" spc="-4" dirty="0" smtClean="0">
                <a:latin typeface="Times New Roman"/>
                <a:cs typeface="Times New Roman"/>
              </a:rPr>
              <a:t>i</a:t>
            </a:r>
            <a:r>
              <a:rPr sz="1500" spc="4" dirty="0" smtClean="0">
                <a:latin typeface="Times New Roman"/>
                <a:cs typeface="Times New Roman"/>
              </a:rPr>
              <a:t>on</a:t>
            </a:r>
            <a:r>
              <a:rPr sz="1500" spc="0" dirty="0" smtClean="0">
                <a:latin typeface="Times New Roman"/>
                <a:cs typeface="Times New Roman"/>
              </a:rPr>
              <a:t>s </a:t>
            </a:r>
            <a:endParaRPr sz="1500" dirty="0">
              <a:latin typeface="Times New Roman"/>
              <a:cs typeface="Times New Roman"/>
            </a:endParaRPr>
          </a:p>
          <a:p>
            <a:pPr marL="59943" marR="1496567">
              <a:lnSpc>
                <a:spcPts val="1724"/>
              </a:lnSpc>
              <a:spcBef>
                <a:spcPts val="255"/>
              </a:spcBef>
            </a:pPr>
            <a:r>
              <a:rPr sz="1500" spc="0" dirty="0" smtClean="0">
                <a:latin typeface="Times New Roman"/>
                <a:cs typeface="Times New Roman"/>
              </a:rPr>
              <a:t>O</a:t>
            </a:r>
            <a:r>
              <a:rPr sz="1500" spc="-4" dirty="0" smtClean="0">
                <a:latin typeface="Times New Roman"/>
                <a:cs typeface="Times New Roman"/>
              </a:rPr>
              <a:t>L</a:t>
            </a:r>
            <a:r>
              <a:rPr sz="1500" spc="0" dirty="0" smtClean="0">
                <a:latin typeface="Times New Roman"/>
                <a:cs typeface="Times New Roman"/>
              </a:rPr>
              <a:t>AP </a:t>
            </a:r>
            <a:r>
              <a:rPr sz="1500" spc="4" dirty="0" smtClean="0">
                <a:latin typeface="Times New Roman"/>
                <a:cs typeface="Times New Roman"/>
              </a:rPr>
              <a:t>Fun</a:t>
            </a:r>
            <a:r>
              <a:rPr sz="1500" spc="-4" dirty="0" smtClean="0">
                <a:latin typeface="Times New Roman"/>
                <a:cs typeface="Times New Roman"/>
              </a:rPr>
              <a:t>c</a:t>
            </a:r>
            <a:r>
              <a:rPr sz="1500" spc="0" dirty="0" smtClean="0">
                <a:latin typeface="Times New Roman"/>
                <a:cs typeface="Times New Roman"/>
              </a:rPr>
              <a:t>t</a:t>
            </a:r>
            <a:r>
              <a:rPr sz="1500" spc="4" dirty="0" smtClean="0">
                <a:latin typeface="Times New Roman"/>
                <a:cs typeface="Times New Roman"/>
              </a:rPr>
              <a:t>i</a:t>
            </a:r>
            <a:r>
              <a:rPr sz="1500" spc="-4" dirty="0" smtClean="0">
                <a:latin typeface="Times New Roman"/>
                <a:cs typeface="Times New Roman"/>
              </a:rPr>
              <a:t>o</a:t>
            </a:r>
            <a:r>
              <a:rPr sz="1500" spc="4" dirty="0" smtClean="0">
                <a:latin typeface="Times New Roman"/>
                <a:cs typeface="Times New Roman"/>
              </a:rPr>
              <a:t>n</a:t>
            </a:r>
            <a:r>
              <a:rPr sz="1500" spc="0" dirty="0" smtClean="0">
                <a:latin typeface="Times New Roman"/>
                <a:cs typeface="Times New Roman"/>
              </a:rPr>
              <a:t>s</a:t>
            </a:r>
            <a:endParaRPr sz="1500" dirty="0">
              <a:latin typeface="Times New Roman"/>
              <a:cs typeface="Times New Roman"/>
            </a:endParaRPr>
          </a:p>
          <a:p>
            <a:pPr marL="12700">
              <a:lnSpc>
                <a:spcPts val="1724"/>
              </a:lnSpc>
              <a:spcBef>
                <a:spcPts val="275"/>
              </a:spcBef>
            </a:pPr>
            <a:r>
              <a:rPr sz="1500" spc="4" dirty="0" smtClean="0">
                <a:latin typeface="Times New Roman"/>
                <a:cs typeface="Times New Roman"/>
              </a:rPr>
              <a:t>Su</a:t>
            </a:r>
            <a:r>
              <a:rPr sz="1500" spc="-4" dirty="0" smtClean="0">
                <a:latin typeface="Times New Roman"/>
                <a:cs typeface="Times New Roman"/>
              </a:rPr>
              <a:t>b</a:t>
            </a:r>
            <a:r>
              <a:rPr sz="1500" spc="4" dirty="0" smtClean="0">
                <a:latin typeface="Times New Roman"/>
                <a:cs typeface="Times New Roman"/>
              </a:rPr>
              <a:t>s</a:t>
            </a:r>
            <a:r>
              <a:rPr sz="1500" spc="0" dirty="0" smtClean="0">
                <a:latin typeface="Times New Roman"/>
                <a:cs typeface="Times New Roman"/>
              </a:rPr>
              <a:t>t</a:t>
            </a:r>
            <a:r>
              <a:rPr sz="1500" spc="-4" dirty="0" smtClean="0">
                <a:latin typeface="Times New Roman"/>
                <a:cs typeface="Times New Roman"/>
              </a:rPr>
              <a:t>r</a:t>
            </a:r>
            <a:r>
              <a:rPr sz="1500" spc="0" dirty="0" smtClean="0">
                <a:latin typeface="Times New Roman"/>
                <a:cs typeface="Times New Roman"/>
              </a:rPr>
              <a:t>ings</a:t>
            </a:r>
            <a:r>
              <a:rPr sz="1500" spc="4" dirty="0" smtClean="0">
                <a:latin typeface="Times New Roman"/>
                <a:cs typeface="Times New Roman"/>
              </a:rPr>
              <a:t> </a:t>
            </a:r>
            <a:r>
              <a:rPr sz="1500" spc="-9" dirty="0" smtClean="0">
                <a:latin typeface="Times New Roman"/>
                <a:cs typeface="Times New Roman"/>
              </a:rPr>
              <a:t>a</a:t>
            </a:r>
            <a:r>
              <a:rPr sz="1500" spc="4" dirty="0" smtClean="0">
                <a:latin typeface="Times New Roman"/>
                <a:cs typeface="Times New Roman"/>
              </a:rPr>
              <a:t>n</a:t>
            </a:r>
            <a:r>
              <a:rPr sz="1500" spc="0" dirty="0" smtClean="0">
                <a:latin typeface="Times New Roman"/>
                <a:cs typeface="Times New Roman"/>
              </a:rPr>
              <a:t>d</a:t>
            </a:r>
            <a:r>
              <a:rPr sz="1500" spc="-9" dirty="0" smtClean="0">
                <a:latin typeface="Times New Roman"/>
                <a:cs typeface="Times New Roman"/>
              </a:rPr>
              <a:t> </a:t>
            </a:r>
            <a:r>
              <a:rPr sz="1500" spc="4" dirty="0" smtClean="0">
                <a:latin typeface="Times New Roman"/>
                <a:cs typeface="Times New Roman"/>
              </a:rPr>
              <a:t>Po</a:t>
            </a:r>
            <a:r>
              <a:rPr sz="1500" spc="-4" dirty="0" smtClean="0">
                <a:latin typeface="Times New Roman"/>
                <a:cs typeface="Times New Roman"/>
              </a:rPr>
              <a:t>s</a:t>
            </a:r>
            <a:r>
              <a:rPr sz="1500" spc="0" dirty="0" smtClean="0">
                <a:latin typeface="Times New Roman"/>
                <a:cs typeface="Times New Roman"/>
              </a:rPr>
              <a:t>i</a:t>
            </a:r>
            <a:r>
              <a:rPr sz="1500" spc="-4" dirty="0" smtClean="0">
                <a:latin typeface="Times New Roman"/>
                <a:cs typeface="Times New Roman"/>
              </a:rPr>
              <a:t>t</a:t>
            </a:r>
            <a:r>
              <a:rPr sz="1500" spc="0" dirty="0" smtClean="0">
                <a:latin typeface="Times New Roman"/>
                <a:cs typeface="Times New Roman"/>
              </a:rPr>
              <a:t>i</a:t>
            </a:r>
            <a:r>
              <a:rPr sz="1500" spc="4" dirty="0" smtClean="0">
                <a:latin typeface="Times New Roman"/>
                <a:cs typeface="Times New Roman"/>
              </a:rPr>
              <a:t>o</a:t>
            </a:r>
            <a:r>
              <a:rPr sz="1500" spc="-4" dirty="0" smtClean="0">
                <a:latin typeface="Times New Roman"/>
                <a:cs typeface="Times New Roman"/>
              </a:rPr>
              <a:t>n</a:t>
            </a:r>
            <a:r>
              <a:rPr sz="1500" spc="0" dirty="0" smtClean="0">
                <a:latin typeface="Times New Roman"/>
                <a:cs typeface="Times New Roman"/>
              </a:rPr>
              <a:t>ing </a:t>
            </a:r>
            <a:r>
              <a:rPr sz="1500" spc="4" dirty="0" smtClean="0">
                <a:latin typeface="Times New Roman"/>
                <a:cs typeface="Times New Roman"/>
              </a:rPr>
              <a:t>F</a:t>
            </a:r>
            <a:r>
              <a:rPr sz="1500" spc="-4" dirty="0" smtClean="0">
                <a:latin typeface="Times New Roman"/>
                <a:cs typeface="Times New Roman"/>
              </a:rPr>
              <a:t>u</a:t>
            </a:r>
            <a:r>
              <a:rPr sz="1500" spc="4" dirty="0" smtClean="0">
                <a:latin typeface="Times New Roman"/>
                <a:cs typeface="Times New Roman"/>
              </a:rPr>
              <a:t>n</a:t>
            </a:r>
            <a:r>
              <a:rPr sz="1500" spc="-4" dirty="0" smtClean="0">
                <a:latin typeface="Times New Roman"/>
                <a:cs typeface="Times New Roman"/>
              </a:rPr>
              <a:t>c</a:t>
            </a:r>
            <a:r>
              <a:rPr sz="1500" spc="0" dirty="0" smtClean="0">
                <a:latin typeface="Times New Roman"/>
                <a:cs typeface="Times New Roman"/>
              </a:rPr>
              <a:t>t</a:t>
            </a:r>
            <a:r>
              <a:rPr sz="1500" spc="4" dirty="0" smtClean="0">
                <a:latin typeface="Times New Roman"/>
                <a:cs typeface="Times New Roman"/>
              </a:rPr>
              <a:t>i</a:t>
            </a:r>
            <a:r>
              <a:rPr sz="1500" spc="-4" dirty="0" smtClean="0">
                <a:latin typeface="Times New Roman"/>
                <a:cs typeface="Times New Roman"/>
              </a:rPr>
              <a:t>o</a:t>
            </a:r>
            <a:r>
              <a:rPr sz="1500" spc="4" dirty="0" smtClean="0">
                <a:latin typeface="Times New Roman"/>
                <a:cs typeface="Times New Roman"/>
              </a:rPr>
              <a:t>n</a:t>
            </a:r>
            <a:r>
              <a:rPr sz="1500" spc="0" dirty="0" smtClean="0">
                <a:latin typeface="Times New Roman"/>
                <a:cs typeface="Times New Roman"/>
              </a:rPr>
              <a:t>s </a:t>
            </a:r>
            <a:endParaRPr sz="1500" dirty="0">
              <a:latin typeface="Times New Roman"/>
              <a:cs typeface="Times New Roman"/>
            </a:endParaRPr>
          </a:p>
          <a:p>
            <a:pPr marL="12700">
              <a:lnSpc>
                <a:spcPts val="1724"/>
              </a:lnSpc>
              <a:spcBef>
                <a:spcPts val="257"/>
              </a:spcBef>
            </a:pPr>
            <a:r>
              <a:rPr sz="1500" spc="-4" dirty="0" smtClean="0">
                <a:latin typeface="Times New Roman"/>
                <a:cs typeface="Times New Roman"/>
              </a:rPr>
              <a:t>T</a:t>
            </a:r>
            <a:r>
              <a:rPr sz="1500" spc="4" dirty="0" smtClean="0">
                <a:latin typeface="Times New Roman"/>
                <a:cs typeface="Times New Roman"/>
              </a:rPr>
              <a:t>e</a:t>
            </a:r>
            <a:r>
              <a:rPr sz="1500" spc="-14" dirty="0" smtClean="0">
                <a:latin typeface="Times New Roman"/>
                <a:cs typeface="Times New Roman"/>
              </a:rPr>
              <a:t>m</a:t>
            </a:r>
            <a:r>
              <a:rPr sz="1500" spc="4" dirty="0" smtClean="0">
                <a:latin typeface="Times New Roman"/>
                <a:cs typeface="Times New Roman"/>
              </a:rPr>
              <a:t>po</a:t>
            </a:r>
            <a:r>
              <a:rPr sz="1500" spc="0" dirty="0" smtClean="0">
                <a:latin typeface="Times New Roman"/>
                <a:cs typeface="Times New Roman"/>
              </a:rPr>
              <a:t>ral </a:t>
            </a:r>
            <a:r>
              <a:rPr sz="1500" spc="-4" dirty="0" smtClean="0">
                <a:latin typeface="Times New Roman"/>
                <a:cs typeface="Times New Roman"/>
              </a:rPr>
              <a:t>Ta</a:t>
            </a:r>
            <a:r>
              <a:rPr sz="1500" spc="4" dirty="0" smtClean="0">
                <a:latin typeface="Times New Roman"/>
                <a:cs typeface="Times New Roman"/>
              </a:rPr>
              <a:t>b</a:t>
            </a:r>
            <a:r>
              <a:rPr sz="1500" spc="0" dirty="0" smtClean="0">
                <a:latin typeface="Times New Roman"/>
                <a:cs typeface="Times New Roman"/>
              </a:rPr>
              <a:t>les </a:t>
            </a:r>
            <a:r>
              <a:rPr sz="1500" spc="-4" dirty="0" smtClean="0">
                <a:latin typeface="Times New Roman"/>
                <a:cs typeface="Times New Roman"/>
              </a:rPr>
              <a:t>C</a:t>
            </a:r>
            <a:r>
              <a:rPr sz="1500" spc="14" dirty="0" smtClean="0">
                <a:latin typeface="Times New Roman"/>
                <a:cs typeface="Times New Roman"/>
              </a:rPr>
              <a:t>r</a:t>
            </a:r>
            <a:r>
              <a:rPr sz="1500" spc="-4" dirty="0" smtClean="0">
                <a:latin typeface="Times New Roman"/>
                <a:cs typeface="Times New Roman"/>
              </a:rPr>
              <a:t>ea</a:t>
            </a:r>
            <a:r>
              <a:rPr sz="1500" spc="0" dirty="0" smtClean="0">
                <a:latin typeface="Times New Roman"/>
                <a:cs typeface="Times New Roman"/>
              </a:rPr>
              <a:t>te</a:t>
            </a:r>
            <a:r>
              <a:rPr sz="1500" spc="-4" dirty="0" smtClean="0">
                <a:latin typeface="Times New Roman"/>
                <a:cs typeface="Times New Roman"/>
              </a:rPr>
              <a:t> </a:t>
            </a:r>
            <a:r>
              <a:rPr sz="1500" spc="0" dirty="0" smtClean="0">
                <a:latin typeface="Times New Roman"/>
                <a:cs typeface="Times New Roman"/>
              </a:rPr>
              <a:t>f</a:t>
            </a:r>
            <a:r>
              <a:rPr sz="1500" spc="9" dirty="0" smtClean="0">
                <a:latin typeface="Times New Roman"/>
                <a:cs typeface="Times New Roman"/>
              </a:rPr>
              <a:t>u</a:t>
            </a:r>
            <a:r>
              <a:rPr sz="1500" spc="4" dirty="0" smtClean="0">
                <a:latin typeface="Times New Roman"/>
                <a:cs typeface="Times New Roman"/>
              </a:rPr>
              <a:t>n</a:t>
            </a:r>
            <a:r>
              <a:rPr sz="1500" spc="-4" dirty="0" smtClean="0">
                <a:latin typeface="Times New Roman"/>
                <a:cs typeface="Times New Roman"/>
              </a:rPr>
              <a:t>c</a:t>
            </a:r>
            <a:r>
              <a:rPr sz="1500" spc="0" dirty="0" smtClean="0">
                <a:latin typeface="Times New Roman"/>
                <a:cs typeface="Times New Roman"/>
              </a:rPr>
              <a:t>t</a:t>
            </a:r>
            <a:r>
              <a:rPr sz="1500" spc="4" dirty="0" smtClean="0">
                <a:latin typeface="Times New Roman"/>
                <a:cs typeface="Times New Roman"/>
              </a:rPr>
              <a:t>io</a:t>
            </a:r>
            <a:r>
              <a:rPr sz="1500" spc="0" dirty="0" smtClean="0">
                <a:latin typeface="Times New Roman"/>
                <a:cs typeface="Times New Roman"/>
              </a:rPr>
              <a:t>n </a:t>
            </a:r>
            <a:endParaRPr sz="1500" dirty="0">
              <a:latin typeface="Times New Roman"/>
              <a:cs typeface="Times New Roman"/>
            </a:endParaRPr>
          </a:p>
          <a:p>
            <a:pPr marL="12700">
              <a:lnSpc>
                <a:spcPts val="1724"/>
              </a:lnSpc>
              <a:spcBef>
                <a:spcPts val="257"/>
              </a:spcBef>
            </a:pPr>
            <a:r>
              <a:rPr sz="1500" spc="-4" dirty="0" smtClean="0">
                <a:latin typeface="Times New Roman"/>
                <a:cs typeface="Times New Roman"/>
              </a:rPr>
              <a:t>T</a:t>
            </a:r>
            <a:r>
              <a:rPr sz="1500" spc="4" dirty="0" smtClean="0">
                <a:latin typeface="Times New Roman"/>
                <a:cs typeface="Times New Roman"/>
              </a:rPr>
              <a:t>e</a:t>
            </a:r>
            <a:r>
              <a:rPr sz="1500" spc="-14" dirty="0" smtClean="0">
                <a:latin typeface="Times New Roman"/>
                <a:cs typeface="Times New Roman"/>
              </a:rPr>
              <a:t>m</a:t>
            </a:r>
            <a:r>
              <a:rPr sz="1500" spc="4" dirty="0" smtClean="0">
                <a:latin typeface="Times New Roman"/>
                <a:cs typeface="Times New Roman"/>
              </a:rPr>
              <a:t>po</a:t>
            </a:r>
            <a:r>
              <a:rPr sz="1500" spc="0" dirty="0" smtClean="0">
                <a:latin typeface="Times New Roman"/>
                <a:cs typeface="Times New Roman"/>
              </a:rPr>
              <a:t>rary</a:t>
            </a:r>
            <a:r>
              <a:rPr sz="1500" spc="-4" dirty="0" smtClean="0">
                <a:latin typeface="Times New Roman"/>
                <a:cs typeface="Times New Roman"/>
              </a:rPr>
              <a:t> Ta</a:t>
            </a:r>
            <a:r>
              <a:rPr sz="1500" spc="4" dirty="0" smtClean="0">
                <a:latin typeface="Times New Roman"/>
                <a:cs typeface="Times New Roman"/>
              </a:rPr>
              <a:t>b</a:t>
            </a:r>
            <a:r>
              <a:rPr sz="1500" spc="0" dirty="0" smtClean="0">
                <a:latin typeface="Times New Roman"/>
                <a:cs typeface="Times New Roman"/>
              </a:rPr>
              <a:t>les</a:t>
            </a:r>
            <a:endParaRPr sz="1500" dirty="0">
              <a:latin typeface="Times New Roman"/>
              <a:cs typeface="Times New Roman"/>
            </a:endParaRPr>
          </a:p>
          <a:p>
            <a:pPr marL="59943" marR="20158">
              <a:lnSpc>
                <a:spcPct val="95825"/>
              </a:lnSpc>
              <a:spcBef>
                <a:spcPts val="277"/>
              </a:spcBef>
            </a:pPr>
            <a:r>
              <a:rPr sz="1500" spc="-4" dirty="0" smtClean="0">
                <a:latin typeface="Times New Roman"/>
                <a:cs typeface="Times New Roman"/>
              </a:rPr>
              <a:t>Te</a:t>
            </a:r>
            <a:r>
              <a:rPr sz="1500" spc="0" dirty="0" smtClean="0">
                <a:latin typeface="Times New Roman"/>
                <a:cs typeface="Times New Roman"/>
              </a:rPr>
              <a:t>ra</a:t>
            </a:r>
            <a:r>
              <a:rPr sz="1500" spc="4" dirty="0" smtClean="0">
                <a:latin typeface="Times New Roman"/>
                <a:cs typeface="Times New Roman"/>
              </a:rPr>
              <a:t>d</a:t>
            </a:r>
            <a:r>
              <a:rPr sz="1500" spc="-4" dirty="0" smtClean="0">
                <a:latin typeface="Times New Roman"/>
                <a:cs typeface="Times New Roman"/>
              </a:rPr>
              <a:t>a</a:t>
            </a:r>
            <a:r>
              <a:rPr sz="1500" spc="0" dirty="0" smtClean="0">
                <a:latin typeface="Times New Roman"/>
                <a:cs typeface="Times New Roman"/>
              </a:rPr>
              <a:t>ta</a:t>
            </a:r>
            <a:r>
              <a:rPr sz="1500" spc="4" dirty="0" smtClean="0">
                <a:latin typeface="Times New Roman"/>
                <a:cs typeface="Times New Roman"/>
              </a:rPr>
              <a:t> </a:t>
            </a:r>
            <a:r>
              <a:rPr sz="1500" spc="0" dirty="0" smtClean="0">
                <a:latin typeface="Times New Roman"/>
                <a:cs typeface="Times New Roman"/>
              </a:rPr>
              <a:t>Par</a:t>
            </a:r>
            <a:r>
              <a:rPr sz="1500" spc="-4" dirty="0" smtClean="0">
                <a:latin typeface="Times New Roman"/>
                <a:cs typeface="Times New Roman"/>
              </a:rPr>
              <a:t>a</a:t>
            </a:r>
            <a:r>
              <a:rPr sz="1500" spc="0" dirty="0" smtClean="0">
                <a:latin typeface="Times New Roman"/>
                <a:cs typeface="Times New Roman"/>
              </a:rPr>
              <a:t>l</a:t>
            </a:r>
            <a:r>
              <a:rPr sz="1500" spc="4" dirty="0" smtClean="0">
                <a:latin typeface="Times New Roman"/>
                <a:cs typeface="Times New Roman"/>
              </a:rPr>
              <a:t>l</a:t>
            </a:r>
            <a:r>
              <a:rPr sz="1500" spc="-4" dirty="0" smtClean="0">
                <a:latin typeface="Times New Roman"/>
                <a:cs typeface="Times New Roman"/>
              </a:rPr>
              <a:t>e</a:t>
            </a:r>
            <a:r>
              <a:rPr sz="1500" spc="0" dirty="0" smtClean="0">
                <a:latin typeface="Times New Roman"/>
                <a:cs typeface="Times New Roman"/>
              </a:rPr>
              <a:t>l </a:t>
            </a:r>
            <a:r>
              <a:rPr sz="1500" spc="4" dirty="0" smtClean="0">
                <a:latin typeface="Times New Roman"/>
                <a:cs typeface="Times New Roman"/>
              </a:rPr>
              <a:t>T</a:t>
            </a:r>
            <a:r>
              <a:rPr sz="1500" spc="0" dirty="0" smtClean="0">
                <a:latin typeface="Times New Roman"/>
                <a:cs typeface="Times New Roman"/>
              </a:rPr>
              <a:t>ra</a:t>
            </a:r>
            <a:r>
              <a:rPr sz="1500" spc="4" dirty="0" smtClean="0">
                <a:latin typeface="Times New Roman"/>
                <a:cs typeface="Times New Roman"/>
              </a:rPr>
              <a:t>ns</a:t>
            </a:r>
            <a:r>
              <a:rPr sz="1500" spc="-4" dirty="0" smtClean="0">
                <a:latin typeface="Times New Roman"/>
                <a:cs typeface="Times New Roman"/>
              </a:rPr>
              <a:t>p</a:t>
            </a:r>
            <a:r>
              <a:rPr sz="1500" spc="4" dirty="0" smtClean="0">
                <a:latin typeface="Times New Roman"/>
                <a:cs typeface="Times New Roman"/>
              </a:rPr>
              <a:t>o</a:t>
            </a:r>
            <a:r>
              <a:rPr sz="1500" spc="0" dirty="0" smtClean="0">
                <a:latin typeface="Times New Roman"/>
                <a:cs typeface="Times New Roman"/>
              </a:rPr>
              <a:t>rt</a:t>
            </a:r>
            <a:endParaRPr sz="1500" dirty="0">
              <a:latin typeface="Times New Roman"/>
              <a:cs typeface="Times New Roman"/>
            </a:endParaRPr>
          </a:p>
          <a:p>
            <a:pPr marL="59943" marR="20158">
              <a:lnSpc>
                <a:spcPct val="95825"/>
              </a:lnSpc>
              <a:spcBef>
                <a:spcPts val="254"/>
              </a:spcBef>
            </a:pPr>
            <a:r>
              <a:rPr sz="1500" spc="-4" dirty="0" smtClean="0">
                <a:latin typeface="Times New Roman"/>
                <a:cs typeface="Times New Roman"/>
              </a:rPr>
              <a:t>T</a:t>
            </a:r>
            <a:r>
              <a:rPr sz="1500" spc="4" dirty="0" smtClean="0">
                <a:latin typeface="Times New Roman"/>
                <a:cs typeface="Times New Roman"/>
              </a:rPr>
              <a:t>h</a:t>
            </a:r>
            <a:r>
              <a:rPr sz="1500" spc="0" dirty="0" smtClean="0">
                <a:latin typeface="Times New Roman"/>
                <a:cs typeface="Times New Roman"/>
              </a:rPr>
              <a:t>e</a:t>
            </a:r>
            <a:r>
              <a:rPr sz="1500" spc="-4" dirty="0" smtClean="0">
                <a:latin typeface="Times New Roman"/>
                <a:cs typeface="Times New Roman"/>
              </a:rPr>
              <a:t> Q</a:t>
            </a:r>
            <a:r>
              <a:rPr sz="1500" spc="4" dirty="0" smtClean="0">
                <a:latin typeface="Times New Roman"/>
                <a:cs typeface="Times New Roman"/>
              </a:rPr>
              <a:t>u</a:t>
            </a:r>
            <a:r>
              <a:rPr sz="1500" spc="-4" dirty="0" smtClean="0">
                <a:latin typeface="Times New Roman"/>
                <a:cs typeface="Times New Roman"/>
              </a:rPr>
              <a:t>a</a:t>
            </a:r>
            <a:r>
              <a:rPr sz="1500" spc="4" dirty="0" smtClean="0">
                <a:latin typeface="Times New Roman"/>
                <a:cs typeface="Times New Roman"/>
              </a:rPr>
              <a:t>n</a:t>
            </a:r>
            <a:r>
              <a:rPr sz="1500" spc="0" dirty="0" smtClean="0">
                <a:latin typeface="Times New Roman"/>
                <a:cs typeface="Times New Roman"/>
              </a:rPr>
              <a:t>t</a:t>
            </a:r>
            <a:r>
              <a:rPr sz="1500" spc="4" dirty="0" smtClean="0">
                <a:latin typeface="Times New Roman"/>
                <a:cs typeface="Times New Roman"/>
              </a:rPr>
              <a:t>i</a:t>
            </a:r>
            <a:r>
              <a:rPr sz="1500" spc="0" dirty="0" smtClean="0">
                <a:latin typeface="Times New Roman"/>
                <a:cs typeface="Times New Roman"/>
              </a:rPr>
              <a:t>le</a:t>
            </a:r>
            <a:r>
              <a:rPr sz="1500" spc="-4" dirty="0" smtClean="0">
                <a:latin typeface="Times New Roman"/>
                <a:cs typeface="Times New Roman"/>
              </a:rPr>
              <a:t> </a:t>
            </a:r>
            <a:r>
              <a:rPr sz="1500" spc="4" dirty="0" smtClean="0">
                <a:latin typeface="Times New Roman"/>
                <a:cs typeface="Times New Roman"/>
              </a:rPr>
              <a:t>Fun</a:t>
            </a:r>
            <a:r>
              <a:rPr sz="1500" spc="-4" dirty="0" smtClean="0">
                <a:latin typeface="Times New Roman"/>
                <a:cs typeface="Times New Roman"/>
              </a:rPr>
              <a:t>c</a:t>
            </a:r>
            <a:r>
              <a:rPr sz="1500" spc="-9" dirty="0" smtClean="0">
                <a:latin typeface="Times New Roman"/>
                <a:cs typeface="Times New Roman"/>
              </a:rPr>
              <a:t>t</a:t>
            </a:r>
            <a:r>
              <a:rPr sz="1500" spc="0" dirty="0" smtClean="0">
                <a:latin typeface="Times New Roman"/>
                <a:cs typeface="Times New Roman"/>
              </a:rPr>
              <a:t>i</a:t>
            </a:r>
            <a:r>
              <a:rPr sz="1500" spc="4" dirty="0" smtClean="0">
                <a:latin typeface="Times New Roman"/>
                <a:cs typeface="Times New Roman"/>
              </a:rPr>
              <a:t>o</a:t>
            </a:r>
            <a:r>
              <a:rPr sz="1500" spc="0" dirty="0" smtClean="0">
                <a:latin typeface="Times New Roman"/>
                <a:cs typeface="Times New Roman"/>
              </a:rPr>
              <a:t>n</a:t>
            </a:r>
            <a:endParaRPr sz="1500" dirty="0">
              <a:latin typeface="Times New Roman"/>
              <a:cs typeface="Times New Roman"/>
            </a:endParaRPr>
          </a:p>
          <a:p>
            <a:pPr marL="12700" marR="20158">
              <a:lnSpc>
                <a:spcPct val="95825"/>
              </a:lnSpc>
              <a:spcBef>
                <a:spcPts val="254"/>
              </a:spcBef>
            </a:pPr>
            <a:r>
              <a:rPr sz="1500" spc="-4" dirty="0" smtClean="0">
                <a:latin typeface="Times New Roman"/>
                <a:cs typeface="Times New Roman"/>
              </a:rPr>
              <a:t>T</a:t>
            </a:r>
            <a:r>
              <a:rPr sz="1500" spc="4" dirty="0" smtClean="0">
                <a:latin typeface="Times New Roman"/>
                <a:cs typeface="Times New Roman"/>
              </a:rPr>
              <a:t>o</a:t>
            </a:r>
            <a:r>
              <a:rPr sz="1500" spc="0" dirty="0" smtClean="0">
                <a:latin typeface="Times New Roman"/>
                <a:cs typeface="Times New Roman"/>
              </a:rPr>
              <a:t>p</a:t>
            </a:r>
            <a:r>
              <a:rPr sz="1500" spc="4" dirty="0" smtClean="0">
                <a:latin typeface="Times New Roman"/>
                <a:cs typeface="Times New Roman"/>
              </a:rPr>
              <a:t> </a:t>
            </a:r>
            <a:r>
              <a:rPr sz="1500" spc="0" dirty="0" smtClean="0">
                <a:latin typeface="Times New Roman"/>
                <a:cs typeface="Times New Roman"/>
              </a:rPr>
              <a:t>SQL</a:t>
            </a:r>
            <a:r>
              <a:rPr sz="1500" spc="-4" dirty="0" smtClean="0">
                <a:latin typeface="Times New Roman"/>
                <a:cs typeface="Times New Roman"/>
              </a:rPr>
              <a:t> C</a:t>
            </a:r>
            <a:r>
              <a:rPr sz="1500" spc="4" dirty="0" smtClean="0">
                <a:latin typeface="Times New Roman"/>
                <a:cs typeface="Times New Roman"/>
              </a:rPr>
              <a:t>o</a:t>
            </a:r>
            <a:r>
              <a:rPr sz="1500" spc="0" dirty="0" smtClean="0">
                <a:latin typeface="Times New Roman"/>
                <a:cs typeface="Times New Roman"/>
              </a:rPr>
              <a:t>m</a:t>
            </a:r>
            <a:r>
              <a:rPr sz="1500" spc="-4" dirty="0" smtClean="0">
                <a:latin typeface="Times New Roman"/>
                <a:cs typeface="Times New Roman"/>
              </a:rPr>
              <a:t>ma</a:t>
            </a:r>
            <a:r>
              <a:rPr sz="1500" spc="4" dirty="0" smtClean="0">
                <a:latin typeface="Times New Roman"/>
                <a:cs typeface="Times New Roman"/>
              </a:rPr>
              <a:t>n</a:t>
            </a:r>
            <a:r>
              <a:rPr sz="1500" spc="0" dirty="0" smtClean="0">
                <a:latin typeface="Times New Roman"/>
                <a:cs typeface="Times New Roman"/>
              </a:rPr>
              <a:t>d</a:t>
            </a:r>
            <a:r>
              <a:rPr sz="1500" spc="4" dirty="0" smtClean="0">
                <a:latin typeface="Times New Roman"/>
                <a:cs typeface="Times New Roman"/>
              </a:rPr>
              <a:t> </a:t>
            </a:r>
            <a:r>
              <a:rPr sz="1500" spc="-4" dirty="0" smtClean="0">
                <a:latin typeface="Times New Roman"/>
                <a:cs typeface="Times New Roman"/>
              </a:rPr>
              <a:t>C</a:t>
            </a:r>
            <a:r>
              <a:rPr sz="1500" spc="4" dirty="0" smtClean="0">
                <a:latin typeface="Times New Roman"/>
                <a:cs typeface="Times New Roman"/>
              </a:rPr>
              <a:t>h</a:t>
            </a:r>
            <a:r>
              <a:rPr sz="1500" spc="-4" dirty="0" smtClean="0">
                <a:latin typeface="Times New Roman"/>
                <a:cs typeface="Times New Roman"/>
              </a:rPr>
              <a:t>ea</a:t>
            </a:r>
            <a:r>
              <a:rPr sz="1500" spc="0" dirty="0" smtClean="0">
                <a:latin typeface="Times New Roman"/>
                <a:cs typeface="Times New Roman"/>
              </a:rPr>
              <a:t>t </a:t>
            </a:r>
            <a:r>
              <a:rPr sz="1500" spc="4" dirty="0" smtClean="0">
                <a:latin typeface="Times New Roman"/>
                <a:cs typeface="Times New Roman"/>
              </a:rPr>
              <a:t>Sh</a:t>
            </a:r>
            <a:r>
              <a:rPr sz="1500" spc="-4" dirty="0" smtClean="0">
                <a:latin typeface="Times New Roman"/>
                <a:cs typeface="Times New Roman"/>
              </a:rPr>
              <a:t>ee</a:t>
            </a:r>
            <a:r>
              <a:rPr sz="1500" spc="0" dirty="0" smtClean="0">
                <a:latin typeface="Times New Roman"/>
                <a:cs typeface="Times New Roman"/>
              </a:rPr>
              <a:t>t</a:t>
            </a:r>
            <a:endParaRPr sz="1500" dirty="0">
              <a:latin typeface="Times New Roman"/>
              <a:cs typeface="Times New Roman"/>
            </a:endParaRPr>
          </a:p>
          <a:p>
            <a:pPr marL="12700" marR="1423415">
              <a:lnSpc>
                <a:spcPts val="1724"/>
              </a:lnSpc>
              <a:spcBef>
                <a:spcPts val="265"/>
              </a:spcBef>
            </a:pPr>
            <a:r>
              <a:rPr sz="1500" spc="0" dirty="0" smtClean="0">
                <a:latin typeface="Times New Roman"/>
                <a:cs typeface="Times New Roman"/>
              </a:rPr>
              <a:t>Vi</a:t>
            </a:r>
            <a:r>
              <a:rPr sz="1500" spc="-4" dirty="0" smtClean="0">
                <a:latin typeface="Times New Roman"/>
                <a:cs typeface="Times New Roman"/>
              </a:rPr>
              <a:t>e</a:t>
            </a:r>
            <a:r>
              <a:rPr sz="1500" spc="0" dirty="0" smtClean="0">
                <a:latin typeface="Times New Roman"/>
                <a:cs typeface="Times New Roman"/>
              </a:rPr>
              <a:t>w</a:t>
            </a:r>
            <a:r>
              <a:rPr sz="1500" spc="-4" dirty="0" smtClean="0">
                <a:latin typeface="Times New Roman"/>
                <a:cs typeface="Times New Roman"/>
              </a:rPr>
              <a:t> </a:t>
            </a:r>
            <a:r>
              <a:rPr sz="1500" spc="4" dirty="0" smtClean="0">
                <a:latin typeface="Times New Roman"/>
                <a:cs typeface="Times New Roman"/>
              </a:rPr>
              <a:t>Fun</a:t>
            </a:r>
            <a:r>
              <a:rPr sz="1500" spc="-4" dirty="0" smtClean="0">
                <a:latin typeface="Times New Roman"/>
                <a:cs typeface="Times New Roman"/>
              </a:rPr>
              <a:t>c</a:t>
            </a:r>
            <a:r>
              <a:rPr sz="1500" spc="0" dirty="0" smtClean="0">
                <a:latin typeface="Times New Roman"/>
                <a:cs typeface="Times New Roman"/>
              </a:rPr>
              <a:t>t</a:t>
            </a:r>
            <a:r>
              <a:rPr sz="1500" spc="4" dirty="0" smtClean="0">
                <a:latin typeface="Times New Roman"/>
                <a:cs typeface="Times New Roman"/>
              </a:rPr>
              <a:t>io</a:t>
            </a:r>
            <a:r>
              <a:rPr sz="1500" spc="-4" dirty="0" smtClean="0">
                <a:latin typeface="Times New Roman"/>
                <a:cs typeface="Times New Roman"/>
              </a:rPr>
              <a:t>n</a:t>
            </a:r>
            <a:r>
              <a:rPr sz="1500" spc="0" dirty="0" smtClean="0">
                <a:latin typeface="Times New Roman"/>
                <a:cs typeface="Times New Roman"/>
              </a:rPr>
              <a:t>s </a:t>
            </a:r>
            <a:endParaRPr sz="1500" dirty="0">
              <a:latin typeface="Times New Roman"/>
              <a:cs typeface="Times New Roman"/>
            </a:endParaRPr>
          </a:p>
          <a:p>
            <a:pPr marL="12700" marR="1423415">
              <a:lnSpc>
                <a:spcPts val="1724"/>
              </a:lnSpc>
              <a:spcBef>
                <a:spcPts val="255"/>
              </a:spcBef>
            </a:pPr>
            <a:r>
              <a:rPr sz="1500" spc="-4" dirty="0" smtClean="0">
                <a:latin typeface="Times New Roman"/>
                <a:cs typeface="Times New Roman"/>
              </a:rPr>
              <a:t>T</a:t>
            </a:r>
            <a:r>
              <a:rPr sz="1500" spc="4" dirty="0" smtClean="0">
                <a:latin typeface="Times New Roman"/>
                <a:cs typeface="Times New Roman"/>
              </a:rPr>
              <a:t>h</a:t>
            </a:r>
            <a:r>
              <a:rPr sz="1500" spc="0" dirty="0" smtClean="0">
                <a:latin typeface="Times New Roman"/>
                <a:cs typeface="Times New Roman"/>
              </a:rPr>
              <a:t>e</a:t>
            </a:r>
            <a:r>
              <a:rPr sz="1500" spc="-4" dirty="0" smtClean="0">
                <a:latin typeface="Times New Roman"/>
                <a:cs typeface="Times New Roman"/>
              </a:rPr>
              <a:t> </a:t>
            </a:r>
            <a:r>
              <a:rPr sz="1500" spc="0" dirty="0" smtClean="0">
                <a:latin typeface="Times New Roman"/>
                <a:cs typeface="Times New Roman"/>
              </a:rPr>
              <a:t>Where</a:t>
            </a:r>
            <a:r>
              <a:rPr sz="1500" spc="-4" dirty="0" smtClean="0">
                <a:latin typeface="Times New Roman"/>
                <a:cs typeface="Times New Roman"/>
              </a:rPr>
              <a:t> C</a:t>
            </a:r>
            <a:r>
              <a:rPr sz="1500" spc="14" dirty="0" smtClean="0">
                <a:latin typeface="Times New Roman"/>
                <a:cs typeface="Times New Roman"/>
              </a:rPr>
              <a:t>l</a:t>
            </a:r>
            <a:r>
              <a:rPr sz="1500" spc="-4" dirty="0" smtClean="0">
                <a:latin typeface="Times New Roman"/>
                <a:cs typeface="Times New Roman"/>
              </a:rPr>
              <a:t>a</a:t>
            </a:r>
            <a:r>
              <a:rPr sz="1500" spc="4" dirty="0" smtClean="0">
                <a:latin typeface="Times New Roman"/>
                <a:cs typeface="Times New Roman"/>
              </a:rPr>
              <a:t>us</a:t>
            </a:r>
            <a:r>
              <a:rPr sz="1500" spc="0" dirty="0" smtClean="0">
                <a:latin typeface="Times New Roman"/>
                <a:cs typeface="Times New Roman"/>
              </a:rPr>
              <a:t>e </a:t>
            </a:r>
            <a:endParaRPr sz="1500" dirty="0">
              <a:latin typeface="Times New Roman"/>
              <a:cs typeface="Times New Roman"/>
            </a:endParaRPr>
          </a:p>
          <a:p>
            <a:pPr marL="12700" marR="1423415">
              <a:lnSpc>
                <a:spcPts val="1724"/>
              </a:lnSpc>
              <a:spcBef>
                <a:spcPts val="255"/>
              </a:spcBef>
            </a:pPr>
            <a:r>
              <a:rPr sz="1500" spc="4" dirty="0" smtClean="0">
                <a:latin typeface="Times New Roman"/>
                <a:cs typeface="Times New Roman"/>
              </a:rPr>
              <a:t>S</a:t>
            </a:r>
            <a:r>
              <a:rPr sz="1500" spc="-4" dirty="0" smtClean="0">
                <a:latin typeface="Times New Roman"/>
                <a:cs typeface="Times New Roman"/>
              </a:rPr>
              <a:t>a</a:t>
            </a:r>
            <a:r>
              <a:rPr sz="1500" spc="-14" dirty="0" smtClean="0">
                <a:latin typeface="Times New Roman"/>
                <a:cs typeface="Times New Roman"/>
              </a:rPr>
              <a:t>m</a:t>
            </a:r>
            <a:r>
              <a:rPr sz="1500" spc="4" dirty="0" smtClean="0">
                <a:latin typeface="Times New Roman"/>
                <a:cs typeface="Times New Roman"/>
              </a:rPr>
              <a:t>p</a:t>
            </a:r>
            <a:r>
              <a:rPr sz="1500" spc="0" dirty="0" smtClean="0">
                <a:latin typeface="Times New Roman"/>
                <a:cs typeface="Times New Roman"/>
              </a:rPr>
              <a:t>le</a:t>
            </a:r>
            <a:endParaRPr sz="1500" dirty="0">
              <a:latin typeface="Times New Roman"/>
              <a:cs typeface="Times New Roman"/>
            </a:endParaRPr>
          </a:p>
          <a:p>
            <a:pPr marL="12700" marR="450151" indent="47243">
              <a:lnSpc>
                <a:spcPts val="1724"/>
              </a:lnSpc>
              <a:spcBef>
                <a:spcPts val="265"/>
              </a:spcBef>
            </a:pPr>
            <a:r>
              <a:rPr sz="1500" spc="4" dirty="0" smtClean="0">
                <a:latin typeface="Times New Roman"/>
                <a:cs typeface="Times New Roman"/>
              </a:rPr>
              <a:t>S</a:t>
            </a:r>
            <a:r>
              <a:rPr sz="1500" spc="-4" dirty="0" smtClean="0">
                <a:latin typeface="Times New Roman"/>
                <a:cs typeface="Times New Roman"/>
              </a:rPr>
              <a:t>e</a:t>
            </a:r>
            <a:r>
              <a:rPr sz="1500" spc="0" dirty="0" smtClean="0">
                <a:latin typeface="Times New Roman"/>
                <a:cs typeface="Times New Roman"/>
              </a:rPr>
              <a:t>t Oper</a:t>
            </a:r>
            <a:r>
              <a:rPr sz="1500" spc="-4" dirty="0" smtClean="0">
                <a:latin typeface="Times New Roman"/>
                <a:cs typeface="Times New Roman"/>
              </a:rPr>
              <a:t>a</a:t>
            </a:r>
            <a:r>
              <a:rPr sz="1500" spc="0" dirty="0" smtClean="0">
                <a:latin typeface="Times New Roman"/>
                <a:cs typeface="Times New Roman"/>
              </a:rPr>
              <a:t>t</a:t>
            </a:r>
            <a:r>
              <a:rPr sz="1500" spc="4" dirty="0" smtClean="0">
                <a:latin typeface="Times New Roman"/>
                <a:cs typeface="Times New Roman"/>
              </a:rPr>
              <a:t>o</a:t>
            </a:r>
            <a:r>
              <a:rPr sz="1500" spc="0" dirty="0" smtClean="0">
                <a:latin typeface="Times New Roman"/>
                <a:cs typeface="Times New Roman"/>
              </a:rPr>
              <a:t>rs</a:t>
            </a:r>
            <a:r>
              <a:rPr sz="1500" spc="4" dirty="0" smtClean="0">
                <a:latin typeface="Times New Roman"/>
                <a:cs typeface="Times New Roman"/>
              </a:rPr>
              <a:t> </a:t>
            </a:r>
            <a:r>
              <a:rPr sz="1500" spc="0" dirty="0" smtClean="0">
                <a:latin typeface="Times New Roman"/>
                <a:cs typeface="Times New Roman"/>
              </a:rPr>
              <a:t>fun</a:t>
            </a:r>
            <a:r>
              <a:rPr sz="1500" spc="-4" dirty="0" smtClean="0">
                <a:latin typeface="Times New Roman"/>
                <a:cs typeface="Times New Roman"/>
              </a:rPr>
              <a:t>c</a:t>
            </a:r>
            <a:r>
              <a:rPr sz="1500" spc="-9" dirty="0" smtClean="0">
                <a:latin typeface="Times New Roman"/>
                <a:cs typeface="Times New Roman"/>
              </a:rPr>
              <a:t>t</a:t>
            </a:r>
            <a:r>
              <a:rPr sz="1500" spc="0" dirty="0" smtClean="0">
                <a:latin typeface="Times New Roman"/>
                <a:cs typeface="Times New Roman"/>
              </a:rPr>
              <a:t>i</a:t>
            </a:r>
            <a:r>
              <a:rPr sz="1500" spc="4" dirty="0" smtClean="0">
                <a:latin typeface="Times New Roman"/>
                <a:cs typeface="Times New Roman"/>
              </a:rPr>
              <a:t>o</a:t>
            </a:r>
            <a:r>
              <a:rPr sz="1500" spc="-4" dirty="0" smtClean="0">
                <a:latin typeface="Times New Roman"/>
                <a:cs typeface="Times New Roman"/>
              </a:rPr>
              <a:t>n</a:t>
            </a:r>
            <a:r>
              <a:rPr sz="1500" spc="0" dirty="0" smtClean="0">
                <a:latin typeface="Times New Roman"/>
                <a:cs typeface="Times New Roman"/>
              </a:rPr>
              <a:t>s </a:t>
            </a:r>
            <a:endParaRPr sz="1500" dirty="0">
              <a:latin typeface="Times New Roman"/>
              <a:cs typeface="Times New Roman"/>
            </a:endParaRPr>
          </a:p>
          <a:p>
            <a:pPr marL="12700" marR="450151">
              <a:lnSpc>
                <a:spcPts val="1724"/>
              </a:lnSpc>
              <a:spcBef>
                <a:spcPts val="262"/>
              </a:spcBef>
            </a:pPr>
            <a:r>
              <a:rPr sz="1500" spc="4" dirty="0" smtClean="0">
                <a:latin typeface="Times New Roman"/>
                <a:cs typeface="Times New Roman"/>
              </a:rPr>
              <a:t>S</a:t>
            </a:r>
            <a:r>
              <a:rPr sz="1500" spc="0" dirty="0" smtClean="0">
                <a:latin typeface="Times New Roman"/>
                <a:cs typeface="Times New Roman"/>
              </a:rPr>
              <a:t>tati</a:t>
            </a:r>
            <a:r>
              <a:rPr sz="1500" spc="4" dirty="0" smtClean="0">
                <a:latin typeface="Times New Roman"/>
                <a:cs typeface="Times New Roman"/>
              </a:rPr>
              <a:t>s</a:t>
            </a:r>
            <a:r>
              <a:rPr sz="1500" spc="-9" dirty="0" smtClean="0">
                <a:latin typeface="Times New Roman"/>
                <a:cs typeface="Times New Roman"/>
              </a:rPr>
              <a:t>t</a:t>
            </a:r>
            <a:r>
              <a:rPr sz="1500" spc="0" dirty="0" smtClean="0">
                <a:latin typeface="Times New Roman"/>
                <a:cs typeface="Times New Roman"/>
              </a:rPr>
              <a:t>ic</a:t>
            </a:r>
            <a:r>
              <a:rPr sz="1500" spc="-9" dirty="0" smtClean="0">
                <a:latin typeface="Times New Roman"/>
                <a:cs typeface="Times New Roman"/>
              </a:rPr>
              <a:t>a</a:t>
            </a:r>
            <a:r>
              <a:rPr sz="1500" spc="0" dirty="0" smtClean="0">
                <a:latin typeface="Times New Roman"/>
                <a:cs typeface="Times New Roman"/>
              </a:rPr>
              <a:t>l Ag</a:t>
            </a:r>
            <a:r>
              <a:rPr sz="1500" spc="4" dirty="0" smtClean="0">
                <a:latin typeface="Times New Roman"/>
                <a:cs typeface="Times New Roman"/>
              </a:rPr>
              <a:t>g</a:t>
            </a:r>
            <a:r>
              <a:rPr sz="1500" spc="0" dirty="0" smtClean="0">
                <a:latin typeface="Times New Roman"/>
                <a:cs typeface="Times New Roman"/>
              </a:rPr>
              <a:t>re</a:t>
            </a:r>
            <a:r>
              <a:rPr sz="1500" spc="4" dirty="0" smtClean="0">
                <a:latin typeface="Times New Roman"/>
                <a:cs typeface="Times New Roman"/>
              </a:rPr>
              <a:t>g</a:t>
            </a:r>
            <a:r>
              <a:rPr sz="1500" spc="-4" dirty="0" smtClean="0">
                <a:latin typeface="Times New Roman"/>
                <a:cs typeface="Times New Roman"/>
              </a:rPr>
              <a:t>a</a:t>
            </a:r>
            <a:r>
              <a:rPr sz="1500" spc="-9" dirty="0" smtClean="0">
                <a:latin typeface="Times New Roman"/>
                <a:cs typeface="Times New Roman"/>
              </a:rPr>
              <a:t>t</a:t>
            </a:r>
            <a:r>
              <a:rPr sz="1500" spc="0" dirty="0" smtClean="0">
                <a:latin typeface="Times New Roman"/>
                <a:cs typeface="Times New Roman"/>
              </a:rPr>
              <a:t>e</a:t>
            </a:r>
            <a:r>
              <a:rPr sz="1500" spc="-4" dirty="0" smtClean="0">
                <a:latin typeface="Times New Roman"/>
                <a:cs typeface="Times New Roman"/>
              </a:rPr>
              <a:t> </a:t>
            </a:r>
            <a:r>
              <a:rPr sz="1500" spc="0" dirty="0" smtClean="0">
                <a:latin typeface="Times New Roman"/>
                <a:cs typeface="Times New Roman"/>
              </a:rPr>
              <a:t>F</a:t>
            </a:r>
            <a:r>
              <a:rPr sz="1500" spc="4" dirty="0" smtClean="0">
                <a:latin typeface="Times New Roman"/>
                <a:cs typeface="Times New Roman"/>
              </a:rPr>
              <a:t>un</a:t>
            </a:r>
            <a:r>
              <a:rPr sz="1500" spc="-4" dirty="0" smtClean="0">
                <a:latin typeface="Times New Roman"/>
                <a:cs typeface="Times New Roman"/>
              </a:rPr>
              <a:t>c</a:t>
            </a:r>
            <a:r>
              <a:rPr sz="1500" spc="0" dirty="0" smtClean="0">
                <a:latin typeface="Times New Roman"/>
                <a:cs typeface="Times New Roman"/>
              </a:rPr>
              <a:t>t</a:t>
            </a:r>
            <a:r>
              <a:rPr sz="1500" spc="4" dirty="0" smtClean="0">
                <a:latin typeface="Times New Roman"/>
                <a:cs typeface="Times New Roman"/>
              </a:rPr>
              <a:t>i</a:t>
            </a:r>
            <a:r>
              <a:rPr sz="1500" spc="-4" dirty="0" smtClean="0">
                <a:latin typeface="Times New Roman"/>
                <a:cs typeface="Times New Roman"/>
              </a:rPr>
              <a:t>o</a:t>
            </a:r>
            <a:r>
              <a:rPr sz="1500" spc="4" dirty="0" smtClean="0">
                <a:latin typeface="Times New Roman"/>
                <a:cs typeface="Times New Roman"/>
              </a:rPr>
              <a:t>n</a:t>
            </a:r>
            <a:r>
              <a:rPr sz="1500" spc="0" dirty="0" smtClean="0">
                <a:latin typeface="Times New Roman"/>
                <a:cs typeface="Times New Roman"/>
              </a:rPr>
              <a:t>s </a:t>
            </a:r>
            <a:endParaRPr sz="1500" dirty="0">
              <a:latin typeface="Times New Roman"/>
              <a:cs typeface="Times New Roman"/>
            </a:endParaRPr>
          </a:p>
          <a:p>
            <a:pPr marL="12700" marR="450151">
              <a:lnSpc>
                <a:spcPts val="1724"/>
              </a:lnSpc>
              <a:spcBef>
                <a:spcPts val="262"/>
              </a:spcBef>
            </a:pPr>
            <a:r>
              <a:rPr sz="1500" spc="4" dirty="0" smtClean="0">
                <a:latin typeface="Times New Roman"/>
                <a:cs typeface="Times New Roman"/>
              </a:rPr>
              <a:t>S</a:t>
            </a:r>
            <a:r>
              <a:rPr sz="1500" spc="0" dirty="0" smtClean="0">
                <a:latin typeface="Times New Roman"/>
                <a:cs typeface="Times New Roman"/>
              </a:rPr>
              <a:t>t</a:t>
            </a:r>
            <a:r>
              <a:rPr sz="1500" spc="4" dirty="0" smtClean="0">
                <a:latin typeface="Times New Roman"/>
                <a:cs typeface="Times New Roman"/>
              </a:rPr>
              <a:t>o</a:t>
            </a:r>
            <a:r>
              <a:rPr sz="1500" spc="0" dirty="0" smtClean="0">
                <a:latin typeface="Times New Roman"/>
                <a:cs typeface="Times New Roman"/>
              </a:rPr>
              <a:t>red</a:t>
            </a:r>
            <a:r>
              <a:rPr sz="1500" spc="-9" dirty="0" smtClean="0">
                <a:latin typeface="Times New Roman"/>
                <a:cs typeface="Times New Roman"/>
              </a:rPr>
              <a:t> </a:t>
            </a:r>
            <a:r>
              <a:rPr sz="1500" spc="4" dirty="0" smtClean="0">
                <a:latin typeface="Times New Roman"/>
                <a:cs typeface="Times New Roman"/>
              </a:rPr>
              <a:t>P</a:t>
            </a:r>
            <a:r>
              <a:rPr sz="1500" spc="0" dirty="0" smtClean="0">
                <a:latin typeface="Times New Roman"/>
                <a:cs typeface="Times New Roman"/>
              </a:rPr>
              <a:t>r</a:t>
            </a:r>
            <a:r>
              <a:rPr sz="1500" spc="9" dirty="0" smtClean="0">
                <a:latin typeface="Times New Roman"/>
                <a:cs typeface="Times New Roman"/>
              </a:rPr>
              <a:t>o</a:t>
            </a:r>
            <a:r>
              <a:rPr sz="1500" spc="-4" dirty="0" smtClean="0">
                <a:latin typeface="Times New Roman"/>
                <a:cs typeface="Times New Roman"/>
              </a:rPr>
              <a:t>ce</a:t>
            </a:r>
            <a:r>
              <a:rPr sz="1500" spc="4" dirty="0" smtClean="0">
                <a:latin typeface="Times New Roman"/>
                <a:cs typeface="Times New Roman"/>
              </a:rPr>
              <a:t>d</a:t>
            </a:r>
            <a:r>
              <a:rPr sz="1500" spc="-4" dirty="0" smtClean="0">
                <a:latin typeface="Times New Roman"/>
                <a:cs typeface="Times New Roman"/>
              </a:rPr>
              <a:t>u</a:t>
            </a:r>
            <a:r>
              <a:rPr sz="1500" spc="0" dirty="0" smtClean="0">
                <a:latin typeface="Times New Roman"/>
                <a:cs typeface="Times New Roman"/>
              </a:rPr>
              <a:t>re</a:t>
            </a:r>
            <a:r>
              <a:rPr sz="1500" spc="-4" dirty="0" smtClean="0">
                <a:latin typeface="Times New Roman"/>
                <a:cs typeface="Times New Roman"/>
              </a:rPr>
              <a:t> F</a:t>
            </a:r>
            <a:r>
              <a:rPr sz="1500" spc="4" dirty="0" smtClean="0">
                <a:latin typeface="Times New Roman"/>
                <a:cs typeface="Times New Roman"/>
              </a:rPr>
              <a:t>un</a:t>
            </a:r>
            <a:r>
              <a:rPr sz="1500" spc="-4" dirty="0" smtClean="0">
                <a:latin typeface="Times New Roman"/>
                <a:cs typeface="Times New Roman"/>
              </a:rPr>
              <a:t>c</a:t>
            </a:r>
            <a:r>
              <a:rPr sz="1500" spc="0" dirty="0" smtClean="0">
                <a:latin typeface="Times New Roman"/>
                <a:cs typeface="Times New Roman"/>
              </a:rPr>
              <a:t>t</a:t>
            </a:r>
            <a:r>
              <a:rPr sz="1500" spc="-4" dirty="0" smtClean="0">
                <a:latin typeface="Times New Roman"/>
                <a:cs typeface="Times New Roman"/>
              </a:rPr>
              <a:t>i</a:t>
            </a:r>
            <a:r>
              <a:rPr sz="1500" spc="4" dirty="0" smtClean="0">
                <a:latin typeface="Times New Roman"/>
                <a:cs typeface="Times New Roman"/>
              </a:rPr>
              <a:t>on</a:t>
            </a:r>
            <a:r>
              <a:rPr sz="1500" spc="0" dirty="0" smtClean="0">
                <a:latin typeface="Times New Roman"/>
                <a:cs typeface="Times New Roman"/>
              </a:rPr>
              <a:t>s</a:t>
            </a:r>
            <a:endParaRPr sz="1500" dirty="0">
              <a:latin typeface="Times New Roman"/>
              <a:cs typeface="Times New Roman"/>
            </a:endParaRPr>
          </a:p>
          <a:p>
            <a:pPr marL="59943" marR="20158">
              <a:lnSpc>
                <a:spcPct val="95825"/>
              </a:lnSpc>
              <a:spcBef>
                <a:spcPts val="262"/>
              </a:spcBef>
            </a:pPr>
            <a:r>
              <a:rPr sz="1500" spc="4" dirty="0" smtClean="0">
                <a:latin typeface="Times New Roman"/>
                <a:cs typeface="Times New Roman"/>
              </a:rPr>
              <a:t>Su</a:t>
            </a:r>
            <a:r>
              <a:rPr sz="1500" spc="0" dirty="0" smtClean="0">
                <a:latin typeface="Times New Roman"/>
                <a:cs typeface="Times New Roman"/>
              </a:rPr>
              <a:t>b</a:t>
            </a:r>
            <a:r>
              <a:rPr sz="1500" spc="4" dirty="0" smtClean="0">
                <a:latin typeface="Times New Roman"/>
                <a:cs typeface="Times New Roman"/>
              </a:rPr>
              <a:t> </a:t>
            </a:r>
            <a:r>
              <a:rPr sz="1500" spc="-4" dirty="0" smtClean="0">
                <a:latin typeface="Times New Roman"/>
                <a:cs typeface="Times New Roman"/>
              </a:rPr>
              <a:t>Q</a:t>
            </a:r>
            <a:r>
              <a:rPr sz="1500" spc="4" dirty="0" smtClean="0">
                <a:latin typeface="Times New Roman"/>
                <a:cs typeface="Times New Roman"/>
              </a:rPr>
              <a:t>u</a:t>
            </a:r>
            <a:r>
              <a:rPr sz="1500" spc="-4" dirty="0" smtClean="0">
                <a:latin typeface="Times New Roman"/>
                <a:cs typeface="Times New Roman"/>
              </a:rPr>
              <a:t>e</a:t>
            </a:r>
            <a:r>
              <a:rPr sz="1500" spc="0" dirty="0" smtClean="0">
                <a:latin typeface="Times New Roman"/>
                <a:cs typeface="Times New Roman"/>
              </a:rPr>
              <a:t>ry F</a:t>
            </a:r>
            <a:r>
              <a:rPr sz="1500" spc="-4" dirty="0" smtClean="0">
                <a:latin typeface="Times New Roman"/>
                <a:cs typeface="Times New Roman"/>
              </a:rPr>
              <a:t>u</a:t>
            </a:r>
            <a:r>
              <a:rPr sz="1500" spc="4" dirty="0" smtClean="0">
                <a:latin typeface="Times New Roman"/>
                <a:cs typeface="Times New Roman"/>
              </a:rPr>
              <a:t>n</a:t>
            </a:r>
            <a:r>
              <a:rPr sz="1500" spc="-4" dirty="0" smtClean="0">
                <a:latin typeface="Times New Roman"/>
                <a:cs typeface="Times New Roman"/>
              </a:rPr>
              <a:t>c</a:t>
            </a:r>
            <a:r>
              <a:rPr sz="1500" spc="0" dirty="0" smtClean="0">
                <a:latin typeface="Times New Roman"/>
                <a:cs typeface="Times New Roman"/>
              </a:rPr>
              <a:t>t</a:t>
            </a:r>
            <a:r>
              <a:rPr sz="1500" spc="4" dirty="0" smtClean="0">
                <a:latin typeface="Times New Roman"/>
                <a:cs typeface="Times New Roman"/>
              </a:rPr>
              <a:t>i</a:t>
            </a:r>
            <a:r>
              <a:rPr sz="1500" spc="-4" dirty="0" smtClean="0">
                <a:latin typeface="Times New Roman"/>
                <a:cs typeface="Times New Roman"/>
              </a:rPr>
              <a:t>o</a:t>
            </a:r>
            <a:r>
              <a:rPr sz="1500" spc="4" dirty="0" smtClean="0">
                <a:latin typeface="Times New Roman"/>
                <a:cs typeface="Times New Roman"/>
              </a:rPr>
              <a:t>n</a:t>
            </a:r>
            <a:r>
              <a:rPr sz="1500" spc="0" dirty="0" smtClean="0">
                <a:latin typeface="Times New Roman"/>
                <a:cs typeface="Times New Roman"/>
              </a:rPr>
              <a:t>s</a:t>
            </a:r>
            <a:endParaRPr sz="1500" dirty="0">
              <a:latin typeface="Times New Roman"/>
              <a:cs typeface="Times New Roman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10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33450" y="914400"/>
            <a:ext cx="5820409" cy="26955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33450" y="3769868"/>
            <a:ext cx="5939790" cy="221869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6148324"/>
            <a:ext cx="5939790" cy="232981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33450" y="1293367"/>
            <a:ext cx="5772784" cy="157416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3027299"/>
            <a:ext cx="5939790" cy="411860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10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33450" y="914400"/>
            <a:ext cx="5939790" cy="183705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33450" y="3290188"/>
            <a:ext cx="4866005" cy="197167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5421757"/>
            <a:ext cx="5939790" cy="235331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10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33450" y="914400"/>
            <a:ext cx="5939790" cy="265557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33450" y="3729863"/>
            <a:ext cx="5422900" cy="172529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5614924"/>
            <a:ext cx="5939790" cy="201168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10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33450" y="914400"/>
            <a:ext cx="5939790" cy="338709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33450" y="4461383"/>
            <a:ext cx="4269740" cy="116903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81075" y="5790184"/>
            <a:ext cx="4739005" cy="250444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318833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33450" y="914400"/>
            <a:ext cx="5939790" cy="413448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5208778"/>
            <a:ext cx="5939790" cy="28702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33450" y="914400"/>
            <a:ext cx="5446395" cy="19716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3045967"/>
            <a:ext cx="5939790" cy="434149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10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33450" y="914400"/>
            <a:ext cx="5605399" cy="214693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33450" y="3220084"/>
            <a:ext cx="5777357" cy="166179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5041773"/>
            <a:ext cx="5998590" cy="313309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215642" y="4304312"/>
            <a:ext cx="3396673" cy="3942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065"/>
              </a:lnSpc>
              <a:spcBef>
                <a:spcPts val="153"/>
              </a:spcBef>
            </a:pPr>
            <a:r>
              <a:rPr sz="2900" b="1" spc="0" dirty="0" smtClean="0">
                <a:latin typeface="Times New Roman"/>
                <a:cs typeface="Times New Roman"/>
              </a:rPr>
              <a:t>Bas</a:t>
            </a:r>
            <a:r>
              <a:rPr sz="2900" b="1" spc="-9" dirty="0" smtClean="0">
                <a:latin typeface="Times New Roman"/>
                <a:cs typeface="Times New Roman"/>
              </a:rPr>
              <a:t>i</a:t>
            </a:r>
            <a:r>
              <a:rPr sz="2900" b="1" spc="0" dirty="0" smtClean="0">
                <a:latin typeface="Times New Roman"/>
                <a:cs typeface="Times New Roman"/>
              </a:rPr>
              <a:t>c S</a:t>
            </a:r>
            <a:r>
              <a:rPr sz="2900" b="1" spc="-9" dirty="0" smtClean="0">
                <a:latin typeface="Times New Roman"/>
                <a:cs typeface="Times New Roman"/>
              </a:rPr>
              <a:t>Q</a:t>
            </a:r>
            <a:r>
              <a:rPr sz="2900" b="1" spc="0" dirty="0" smtClean="0">
                <a:latin typeface="Times New Roman"/>
                <a:cs typeface="Times New Roman"/>
              </a:rPr>
              <a:t>L Functi</a:t>
            </a:r>
            <a:r>
              <a:rPr sz="2900" b="1" spc="-14" dirty="0" smtClean="0">
                <a:latin typeface="Times New Roman"/>
                <a:cs typeface="Times New Roman"/>
              </a:rPr>
              <a:t>o</a:t>
            </a:r>
            <a:r>
              <a:rPr sz="2900" b="1" spc="0" dirty="0" smtClean="0">
                <a:latin typeface="Times New Roman"/>
                <a:cs typeface="Times New Roman"/>
              </a:rPr>
              <a:t>ns</a:t>
            </a:r>
            <a:endParaRPr sz="2900">
              <a:latin typeface="Times New Roman"/>
              <a:cs typeface="Times New Roman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10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02004" y="939486"/>
            <a:ext cx="883397" cy="3423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650"/>
              </a:lnSpc>
              <a:spcBef>
                <a:spcPts val="132"/>
              </a:spcBef>
            </a:pPr>
            <a:r>
              <a:rPr sz="2500" spc="0" dirty="0" smtClean="0">
                <a:latin typeface="Times New Roman"/>
                <a:cs typeface="Times New Roman"/>
              </a:rPr>
              <a:t>Set</a:t>
            </a:r>
            <a:r>
              <a:rPr sz="2500" spc="-31" dirty="0" smtClean="0">
                <a:latin typeface="Times New Roman"/>
                <a:cs typeface="Times New Roman"/>
              </a:rPr>
              <a:t> </a:t>
            </a:r>
            <a:r>
              <a:rPr sz="2500" spc="0" dirty="0" smtClean="0">
                <a:latin typeface="Times New Roman"/>
                <a:cs typeface="Times New Roman"/>
              </a:rPr>
              <a:t>1</a:t>
            </a:r>
            <a:r>
              <a:rPr sz="2500" spc="-12" dirty="0" smtClean="0">
                <a:latin typeface="Times New Roman"/>
                <a:cs typeface="Times New Roman"/>
              </a:rPr>
              <a:t> </a:t>
            </a:r>
            <a:r>
              <a:rPr sz="2500" spc="0" dirty="0" smtClean="0">
                <a:latin typeface="Times New Roman"/>
                <a:cs typeface="Times New Roman"/>
              </a:rPr>
              <a:t>:</a:t>
            </a:r>
            <a:endParaRPr sz="25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30604" y="1467991"/>
            <a:ext cx="214185" cy="122326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30"/>
              </a:lnSpc>
              <a:spcBef>
                <a:spcPts val="81"/>
              </a:spcBef>
            </a:pPr>
            <a:r>
              <a:rPr sz="1500" spc="4" dirty="0" smtClean="0">
                <a:latin typeface="Times New Roman"/>
                <a:cs typeface="Times New Roman"/>
              </a:rPr>
              <a:t>1)</a:t>
            </a:r>
            <a:endParaRPr sz="1500">
              <a:latin typeface="Times New Roman"/>
              <a:cs typeface="Times New Roman"/>
            </a:endParaRPr>
          </a:p>
          <a:p>
            <a:pPr marL="12700">
              <a:lnSpc>
                <a:spcPct val="95825"/>
              </a:lnSpc>
              <a:spcBef>
                <a:spcPts val="173"/>
              </a:spcBef>
            </a:pPr>
            <a:r>
              <a:rPr sz="1500" spc="4" dirty="0" smtClean="0">
                <a:latin typeface="Times New Roman"/>
                <a:cs typeface="Times New Roman"/>
              </a:rPr>
              <a:t>2)</a:t>
            </a:r>
            <a:endParaRPr sz="1500">
              <a:latin typeface="Times New Roman"/>
              <a:cs typeface="Times New Roman"/>
            </a:endParaRPr>
          </a:p>
          <a:p>
            <a:pPr marL="12700">
              <a:lnSpc>
                <a:spcPct val="95825"/>
              </a:lnSpc>
              <a:spcBef>
                <a:spcPts val="254"/>
              </a:spcBef>
            </a:pPr>
            <a:r>
              <a:rPr sz="1500" spc="4" dirty="0" smtClean="0">
                <a:latin typeface="Times New Roman"/>
                <a:cs typeface="Times New Roman"/>
              </a:rPr>
              <a:t>3)</a:t>
            </a:r>
            <a:endParaRPr sz="1500">
              <a:latin typeface="Times New Roman"/>
              <a:cs typeface="Times New Roman"/>
            </a:endParaRPr>
          </a:p>
          <a:p>
            <a:pPr marL="12700">
              <a:lnSpc>
                <a:spcPct val="95825"/>
              </a:lnSpc>
              <a:spcBef>
                <a:spcPts val="265"/>
              </a:spcBef>
            </a:pPr>
            <a:r>
              <a:rPr sz="1500" spc="4" dirty="0" smtClean="0">
                <a:latin typeface="Times New Roman"/>
                <a:cs typeface="Times New Roman"/>
              </a:rPr>
              <a:t>4)</a:t>
            </a:r>
            <a:endParaRPr sz="1500">
              <a:latin typeface="Times New Roman"/>
              <a:cs typeface="Times New Roman"/>
            </a:endParaRPr>
          </a:p>
          <a:p>
            <a:pPr marL="12700">
              <a:lnSpc>
                <a:spcPct val="95825"/>
              </a:lnSpc>
              <a:spcBef>
                <a:spcPts val="254"/>
              </a:spcBef>
            </a:pPr>
            <a:r>
              <a:rPr sz="1500" spc="4" dirty="0" smtClean="0">
                <a:latin typeface="Times New Roman"/>
                <a:cs typeface="Times New Roman"/>
              </a:rPr>
              <a:t>5)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59154" y="1467991"/>
            <a:ext cx="2873149" cy="122326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20158">
              <a:lnSpc>
                <a:spcPts val="1630"/>
              </a:lnSpc>
              <a:spcBef>
                <a:spcPts val="81"/>
              </a:spcBef>
            </a:pPr>
            <a:r>
              <a:rPr sz="1500" spc="0" dirty="0" smtClean="0">
                <a:latin typeface="Times New Roman"/>
                <a:cs typeface="Times New Roman"/>
              </a:rPr>
              <a:t>Ag</a:t>
            </a:r>
            <a:r>
              <a:rPr sz="1500" spc="4" dirty="0" smtClean="0">
                <a:latin typeface="Times New Roman"/>
                <a:cs typeface="Times New Roman"/>
              </a:rPr>
              <a:t>g</a:t>
            </a:r>
            <a:r>
              <a:rPr sz="1500" spc="0" dirty="0" smtClean="0">
                <a:latin typeface="Times New Roman"/>
                <a:cs typeface="Times New Roman"/>
              </a:rPr>
              <a:t>re</a:t>
            </a:r>
            <a:r>
              <a:rPr sz="1500" spc="4" dirty="0" smtClean="0">
                <a:latin typeface="Times New Roman"/>
                <a:cs typeface="Times New Roman"/>
              </a:rPr>
              <a:t>g</a:t>
            </a:r>
            <a:r>
              <a:rPr sz="1500" spc="-4" dirty="0" smtClean="0">
                <a:latin typeface="Times New Roman"/>
                <a:cs typeface="Times New Roman"/>
              </a:rPr>
              <a:t>a</a:t>
            </a:r>
            <a:r>
              <a:rPr sz="1500" spc="0" dirty="0" smtClean="0">
                <a:latin typeface="Times New Roman"/>
                <a:cs typeface="Times New Roman"/>
              </a:rPr>
              <a:t>t</a:t>
            </a:r>
            <a:r>
              <a:rPr sz="1500" spc="-4" dirty="0" smtClean="0">
                <a:latin typeface="Times New Roman"/>
                <a:cs typeface="Times New Roman"/>
              </a:rPr>
              <a:t>i</a:t>
            </a:r>
            <a:r>
              <a:rPr sz="1500" spc="4" dirty="0" smtClean="0">
                <a:latin typeface="Times New Roman"/>
                <a:cs typeface="Times New Roman"/>
              </a:rPr>
              <a:t>o</a:t>
            </a:r>
            <a:r>
              <a:rPr sz="1500" spc="0" dirty="0" smtClean="0">
                <a:latin typeface="Times New Roman"/>
                <a:cs typeface="Times New Roman"/>
              </a:rPr>
              <a:t>n</a:t>
            </a:r>
            <a:r>
              <a:rPr sz="1500" spc="4" dirty="0" smtClean="0">
                <a:latin typeface="Times New Roman"/>
                <a:cs typeface="Times New Roman"/>
              </a:rPr>
              <a:t> </a:t>
            </a:r>
            <a:r>
              <a:rPr sz="1500" spc="-9" dirty="0" smtClean="0">
                <a:latin typeface="Times New Roman"/>
                <a:cs typeface="Times New Roman"/>
              </a:rPr>
              <a:t>F</a:t>
            </a:r>
            <a:r>
              <a:rPr sz="1500" spc="4" dirty="0" smtClean="0">
                <a:latin typeface="Times New Roman"/>
                <a:cs typeface="Times New Roman"/>
              </a:rPr>
              <a:t>un</a:t>
            </a:r>
            <a:r>
              <a:rPr sz="1500" spc="-4" dirty="0" smtClean="0">
                <a:latin typeface="Times New Roman"/>
                <a:cs typeface="Times New Roman"/>
              </a:rPr>
              <a:t>c</a:t>
            </a:r>
            <a:r>
              <a:rPr sz="1500" spc="0" dirty="0" smtClean="0">
                <a:latin typeface="Times New Roman"/>
                <a:cs typeface="Times New Roman"/>
              </a:rPr>
              <a:t>t</a:t>
            </a:r>
            <a:r>
              <a:rPr sz="1500" spc="-4" dirty="0" smtClean="0">
                <a:latin typeface="Times New Roman"/>
                <a:cs typeface="Times New Roman"/>
              </a:rPr>
              <a:t>i</a:t>
            </a:r>
            <a:r>
              <a:rPr sz="1500" spc="4" dirty="0" smtClean="0">
                <a:latin typeface="Times New Roman"/>
                <a:cs typeface="Times New Roman"/>
              </a:rPr>
              <a:t>o</a:t>
            </a:r>
            <a:r>
              <a:rPr sz="1500" spc="0" dirty="0" smtClean="0">
                <a:latin typeface="Times New Roman"/>
                <a:cs typeface="Times New Roman"/>
              </a:rPr>
              <a:t>n</a:t>
            </a:r>
            <a:endParaRPr sz="1500">
              <a:latin typeface="Times New Roman"/>
              <a:cs typeface="Times New Roman"/>
            </a:endParaRPr>
          </a:p>
          <a:p>
            <a:pPr marL="12700" marR="20158">
              <a:lnSpc>
                <a:spcPct val="95825"/>
              </a:lnSpc>
              <a:spcBef>
                <a:spcPts val="173"/>
              </a:spcBef>
            </a:pPr>
            <a:r>
              <a:rPr sz="1500" spc="-4" dirty="0" smtClean="0">
                <a:latin typeface="Times New Roman"/>
                <a:cs typeface="Times New Roman"/>
              </a:rPr>
              <a:t>Ba</a:t>
            </a:r>
            <a:r>
              <a:rPr sz="1500" spc="4" dirty="0" smtClean="0">
                <a:latin typeface="Times New Roman"/>
                <a:cs typeface="Times New Roman"/>
              </a:rPr>
              <a:t>s</a:t>
            </a:r>
            <a:r>
              <a:rPr sz="1500" spc="0" dirty="0" smtClean="0">
                <a:latin typeface="Times New Roman"/>
                <a:cs typeface="Times New Roman"/>
              </a:rPr>
              <a:t>ic</a:t>
            </a:r>
            <a:r>
              <a:rPr sz="1500" spc="-4" dirty="0" smtClean="0">
                <a:latin typeface="Times New Roman"/>
                <a:cs typeface="Times New Roman"/>
              </a:rPr>
              <a:t> </a:t>
            </a:r>
            <a:r>
              <a:rPr sz="1500" spc="4" dirty="0" smtClean="0">
                <a:latin typeface="Times New Roman"/>
                <a:cs typeface="Times New Roman"/>
              </a:rPr>
              <a:t>S</a:t>
            </a:r>
            <a:r>
              <a:rPr sz="1500" spc="0" dirty="0" smtClean="0">
                <a:latin typeface="Times New Roman"/>
                <a:cs typeface="Times New Roman"/>
              </a:rPr>
              <a:t>QL</a:t>
            </a:r>
            <a:r>
              <a:rPr sz="1500" spc="-4" dirty="0" smtClean="0">
                <a:latin typeface="Times New Roman"/>
                <a:cs typeface="Times New Roman"/>
              </a:rPr>
              <a:t> </a:t>
            </a:r>
            <a:r>
              <a:rPr sz="1500" spc="0" dirty="0" smtClean="0">
                <a:latin typeface="Times New Roman"/>
                <a:cs typeface="Times New Roman"/>
              </a:rPr>
              <a:t>F</a:t>
            </a:r>
            <a:r>
              <a:rPr sz="1500" spc="4" dirty="0" smtClean="0">
                <a:latin typeface="Times New Roman"/>
                <a:cs typeface="Times New Roman"/>
              </a:rPr>
              <a:t>un</a:t>
            </a:r>
            <a:r>
              <a:rPr sz="1500" spc="-4" dirty="0" smtClean="0">
                <a:latin typeface="Times New Roman"/>
                <a:cs typeface="Times New Roman"/>
              </a:rPr>
              <a:t>c</a:t>
            </a:r>
            <a:r>
              <a:rPr sz="1500" spc="0" dirty="0" smtClean="0">
                <a:latin typeface="Times New Roman"/>
                <a:cs typeface="Times New Roman"/>
              </a:rPr>
              <a:t>t</a:t>
            </a:r>
            <a:r>
              <a:rPr sz="1500" spc="4" dirty="0" smtClean="0">
                <a:latin typeface="Times New Roman"/>
                <a:cs typeface="Times New Roman"/>
              </a:rPr>
              <a:t>io</a:t>
            </a:r>
            <a:r>
              <a:rPr sz="1500" spc="0" dirty="0" smtClean="0">
                <a:latin typeface="Times New Roman"/>
                <a:cs typeface="Times New Roman"/>
              </a:rPr>
              <a:t>n</a:t>
            </a:r>
            <a:endParaRPr sz="1500">
              <a:latin typeface="Times New Roman"/>
              <a:cs typeface="Times New Roman"/>
            </a:endParaRPr>
          </a:p>
          <a:p>
            <a:pPr marL="12700" marR="20158">
              <a:lnSpc>
                <a:spcPct val="95825"/>
              </a:lnSpc>
              <a:spcBef>
                <a:spcPts val="254"/>
              </a:spcBef>
            </a:pPr>
            <a:r>
              <a:rPr sz="1500" spc="-4" dirty="0" smtClean="0">
                <a:latin typeface="Times New Roman"/>
                <a:cs typeface="Times New Roman"/>
              </a:rPr>
              <a:t>C</a:t>
            </a:r>
            <a:r>
              <a:rPr sz="1500" spc="4" dirty="0" smtClean="0">
                <a:latin typeface="Times New Roman"/>
                <a:cs typeface="Times New Roman"/>
              </a:rPr>
              <a:t>o</a:t>
            </a:r>
            <a:r>
              <a:rPr sz="1500" spc="0" dirty="0" smtClean="0">
                <a:latin typeface="Times New Roman"/>
                <a:cs typeface="Times New Roman"/>
              </a:rPr>
              <a:t>l</a:t>
            </a:r>
            <a:r>
              <a:rPr sz="1500" spc="4" dirty="0" smtClean="0">
                <a:latin typeface="Times New Roman"/>
                <a:cs typeface="Times New Roman"/>
              </a:rPr>
              <a:t>l</a:t>
            </a:r>
            <a:r>
              <a:rPr sz="1500" spc="-4" dirty="0" smtClean="0">
                <a:latin typeface="Times New Roman"/>
                <a:cs typeface="Times New Roman"/>
              </a:rPr>
              <a:t>ec</a:t>
            </a:r>
            <a:r>
              <a:rPr sz="1500" spc="0" dirty="0" smtClean="0">
                <a:latin typeface="Times New Roman"/>
                <a:cs typeface="Times New Roman"/>
              </a:rPr>
              <a:t>t </a:t>
            </a:r>
            <a:r>
              <a:rPr sz="1500" spc="4" dirty="0" smtClean="0">
                <a:latin typeface="Times New Roman"/>
                <a:cs typeface="Times New Roman"/>
              </a:rPr>
              <a:t>S</a:t>
            </a:r>
            <a:r>
              <a:rPr sz="1500" spc="0" dirty="0" smtClean="0">
                <a:latin typeface="Times New Roman"/>
                <a:cs typeface="Times New Roman"/>
              </a:rPr>
              <a:t>tati</a:t>
            </a:r>
            <a:r>
              <a:rPr sz="1500" spc="4" dirty="0" smtClean="0">
                <a:latin typeface="Times New Roman"/>
                <a:cs typeface="Times New Roman"/>
              </a:rPr>
              <a:t>s</a:t>
            </a:r>
            <a:r>
              <a:rPr sz="1500" spc="0" dirty="0" smtClean="0">
                <a:latin typeface="Times New Roman"/>
                <a:cs typeface="Times New Roman"/>
              </a:rPr>
              <a:t>t</a:t>
            </a:r>
            <a:r>
              <a:rPr sz="1500" spc="4" dirty="0" smtClean="0">
                <a:latin typeface="Times New Roman"/>
                <a:cs typeface="Times New Roman"/>
              </a:rPr>
              <a:t>i</a:t>
            </a:r>
            <a:r>
              <a:rPr sz="1500" spc="-4" dirty="0" smtClean="0">
                <a:latin typeface="Times New Roman"/>
                <a:cs typeface="Times New Roman"/>
              </a:rPr>
              <a:t>c</a:t>
            </a:r>
            <a:r>
              <a:rPr sz="1500" spc="0" dirty="0" smtClean="0">
                <a:latin typeface="Times New Roman"/>
                <a:cs typeface="Times New Roman"/>
              </a:rPr>
              <a:t>s</a:t>
            </a:r>
            <a:endParaRPr sz="1500">
              <a:latin typeface="Times New Roman"/>
              <a:cs typeface="Times New Roman"/>
            </a:endParaRPr>
          </a:p>
          <a:p>
            <a:pPr marL="12700">
              <a:lnSpc>
                <a:spcPct val="108333"/>
              </a:lnSpc>
              <a:spcBef>
                <a:spcPts val="442"/>
              </a:spcBef>
            </a:pPr>
            <a:r>
              <a:rPr sz="1500" spc="0" dirty="0" smtClean="0">
                <a:latin typeface="Times New Roman"/>
                <a:cs typeface="Times New Roman"/>
              </a:rPr>
              <a:t>D</a:t>
            </a:r>
            <a:r>
              <a:rPr sz="1500" spc="-9" dirty="0" smtClean="0">
                <a:latin typeface="Times New Roman"/>
                <a:cs typeface="Times New Roman"/>
              </a:rPr>
              <a:t>a</a:t>
            </a:r>
            <a:r>
              <a:rPr sz="1500" spc="0" dirty="0" smtClean="0">
                <a:latin typeface="Times New Roman"/>
                <a:cs typeface="Times New Roman"/>
              </a:rPr>
              <a:t>ta</a:t>
            </a:r>
            <a:r>
              <a:rPr sz="1500" spc="-4" dirty="0" smtClean="0">
                <a:latin typeface="Times New Roman"/>
                <a:cs typeface="Times New Roman"/>
              </a:rPr>
              <a:t> </a:t>
            </a:r>
            <a:r>
              <a:rPr sz="1500" spc="9" dirty="0" smtClean="0">
                <a:latin typeface="Times New Roman"/>
                <a:cs typeface="Times New Roman"/>
              </a:rPr>
              <a:t>M</a:t>
            </a:r>
            <a:r>
              <a:rPr sz="1500" spc="-4" dirty="0" smtClean="0">
                <a:latin typeface="Times New Roman"/>
                <a:cs typeface="Times New Roman"/>
              </a:rPr>
              <a:t>a</a:t>
            </a:r>
            <a:r>
              <a:rPr sz="1500" spc="4" dirty="0" smtClean="0">
                <a:latin typeface="Times New Roman"/>
                <a:cs typeface="Times New Roman"/>
              </a:rPr>
              <a:t>n</a:t>
            </a:r>
            <a:r>
              <a:rPr sz="1500" spc="0" dirty="0" smtClean="0">
                <a:latin typeface="Times New Roman"/>
                <a:cs typeface="Times New Roman"/>
              </a:rPr>
              <a:t>i</a:t>
            </a:r>
            <a:r>
              <a:rPr sz="1500" spc="4" dirty="0" smtClean="0">
                <a:latin typeface="Times New Roman"/>
                <a:cs typeface="Times New Roman"/>
              </a:rPr>
              <a:t>pu</a:t>
            </a:r>
            <a:r>
              <a:rPr sz="1500" spc="0" dirty="0" smtClean="0">
                <a:latin typeface="Times New Roman"/>
                <a:cs typeface="Times New Roman"/>
              </a:rPr>
              <a:t>lat</a:t>
            </a:r>
            <a:r>
              <a:rPr sz="1500" spc="-9" dirty="0" smtClean="0">
                <a:latin typeface="Times New Roman"/>
                <a:cs typeface="Times New Roman"/>
              </a:rPr>
              <a:t>i</a:t>
            </a:r>
            <a:r>
              <a:rPr sz="1500" spc="4" dirty="0" smtClean="0">
                <a:latin typeface="Times New Roman"/>
                <a:cs typeface="Times New Roman"/>
              </a:rPr>
              <a:t>o</a:t>
            </a:r>
            <a:r>
              <a:rPr sz="1500" spc="0" dirty="0" smtClean="0">
                <a:latin typeface="Times New Roman"/>
                <a:cs typeface="Times New Roman"/>
              </a:rPr>
              <a:t>n</a:t>
            </a:r>
            <a:r>
              <a:rPr sz="1500" spc="-9" dirty="0" smtClean="0">
                <a:latin typeface="Times New Roman"/>
                <a:cs typeface="Times New Roman"/>
              </a:rPr>
              <a:t> </a:t>
            </a:r>
            <a:r>
              <a:rPr sz="1500" spc="-4" dirty="0" smtClean="0">
                <a:latin typeface="Times New Roman"/>
                <a:cs typeface="Times New Roman"/>
              </a:rPr>
              <a:t>La</a:t>
            </a:r>
            <a:r>
              <a:rPr sz="1500" spc="4" dirty="0" smtClean="0">
                <a:latin typeface="Times New Roman"/>
                <a:cs typeface="Times New Roman"/>
              </a:rPr>
              <a:t>ngu</a:t>
            </a:r>
            <a:r>
              <a:rPr sz="1500" spc="-4" dirty="0" smtClean="0">
                <a:latin typeface="Times New Roman"/>
                <a:cs typeface="Times New Roman"/>
              </a:rPr>
              <a:t>a</a:t>
            </a:r>
            <a:r>
              <a:rPr sz="1500" spc="4" dirty="0" smtClean="0">
                <a:latin typeface="Times New Roman"/>
                <a:cs typeface="Times New Roman"/>
              </a:rPr>
              <a:t>g</a:t>
            </a:r>
            <a:r>
              <a:rPr sz="1500" spc="0" dirty="0" smtClean="0">
                <a:latin typeface="Times New Roman"/>
                <a:cs typeface="Times New Roman"/>
              </a:rPr>
              <a:t>e</a:t>
            </a:r>
            <a:r>
              <a:rPr sz="1500" spc="-4" dirty="0" smtClean="0">
                <a:latin typeface="Times New Roman"/>
                <a:cs typeface="Times New Roman"/>
              </a:rPr>
              <a:t> </a:t>
            </a:r>
            <a:r>
              <a:rPr sz="1500" spc="0" dirty="0" smtClean="0">
                <a:latin typeface="Times New Roman"/>
                <a:cs typeface="Times New Roman"/>
              </a:rPr>
              <a:t>(DM</a:t>
            </a:r>
            <a:r>
              <a:rPr sz="1500" spc="-4" dirty="0" smtClean="0">
                <a:latin typeface="Times New Roman"/>
                <a:cs typeface="Times New Roman"/>
              </a:rPr>
              <a:t>L</a:t>
            </a:r>
            <a:r>
              <a:rPr sz="1500" spc="0" dirty="0" smtClean="0">
                <a:latin typeface="Times New Roman"/>
                <a:cs typeface="Times New Roman"/>
              </a:rPr>
              <a:t>) D</a:t>
            </a:r>
            <a:r>
              <a:rPr sz="1500" spc="-9" dirty="0" smtClean="0">
                <a:latin typeface="Times New Roman"/>
                <a:cs typeface="Times New Roman"/>
              </a:rPr>
              <a:t>a</a:t>
            </a:r>
            <a:r>
              <a:rPr sz="1500" spc="0" dirty="0" smtClean="0">
                <a:latin typeface="Times New Roman"/>
                <a:cs typeface="Times New Roman"/>
              </a:rPr>
              <a:t>te</a:t>
            </a:r>
            <a:r>
              <a:rPr sz="1500" spc="-4" dirty="0" smtClean="0">
                <a:latin typeface="Times New Roman"/>
                <a:cs typeface="Times New Roman"/>
              </a:rPr>
              <a:t> </a:t>
            </a:r>
            <a:r>
              <a:rPr sz="1500" spc="4" dirty="0" smtClean="0">
                <a:latin typeface="Times New Roman"/>
                <a:cs typeface="Times New Roman"/>
              </a:rPr>
              <a:t>Fun</a:t>
            </a:r>
            <a:r>
              <a:rPr sz="1500" spc="-4" dirty="0" smtClean="0">
                <a:latin typeface="Times New Roman"/>
                <a:cs typeface="Times New Roman"/>
              </a:rPr>
              <a:t>c</a:t>
            </a:r>
            <a:r>
              <a:rPr sz="1500" spc="0" dirty="0" smtClean="0">
                <a:latin typeface="Times New Roman"/>
                <a:cs typeface="Times New Roman"/>
              </a:rPr>
              <a:t>t</a:t>
            </a:r>
            <a:r>
              <a:rPr sz="1500" spc="4" dirty="0" smtClean="0">
                <a:latin typeface="Times New Roman"/>
                <a:cs typeface="Times New Roman"/>
              </a:rPr>
              <a:t>io</a:t>
            </a:r>
            <a:r>
              <a:rPr sz="1500" spc="-4" dirty="0" smtClean="0">
                <a:latin typeface="Times New Roman"/>
                <a:cs typeface="Times New Roman"/>
              </a:rPr>
              <a:t>n</a:t>
            </a:r>
            <a:r>
              <a:rPr sz="1500" spc="0" dirty="0" smtClean="0">
                <a:latin typeface="Times New Roman"/>
                <a:cs typeface="Times New Roman"/>
              </a:rPr>
              <a:t>s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33450" y="2859404"/>
            <a:ext cx="5939790" cy="27749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02004" y="2061987"/>
            <a:ext cx="2165534" cy="2357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89"/>
              </a:lnSpc>
              <a:spcBef>
                <a:spcPts val="89"/>
              </a:spcBef>
            </a:pPr>
            <a:r>
              <a:rPr sz="1650" b="1" spc="0" dirty="0" smtClean="0">
                <a:solidFill>
                  <a:srgbClr val="810000"/>
                </a:solidFill>
                <a:latin typeface="Arial"/>
                <a:cs typeface="Arial"/>
              </a:rPr>
              <a:t>Bas</a:t>
            </a:r>
            <a:r>
              <a:rPr sz="1650" b="1" spc="-4" dirty="0" smtClean="0">
                <a:solidFill>
                  <a:srgbClr val="810000"/>
                </a:solidFill>
                <a:latin typeface="Arial"/>
                <a:cs typeface="Arial"/>
              </a:rPr>
              <a:t>i</a:t>
            </a:r>
            <a:r>
              <a:rPr sz="1650" b="1" spc="0" dirty="0" smtClean="0">
                <a:solidFill>
                  <a:srgbClr val="810000"/>
                </a:solidFill>
                <a:latin typeface="Arial"/>
                <a:cs typeface="Arial"/>
              </a:rPr>
              <a:t>c S</a:t>
            </a:r>
            <a:r>
              <a:rPr sz="1650" b="1" spc="-4" dirty="0" smtClean="0">
                <a:solidFill>
                  <a:srgbClr val="810000"/>
                </a:solidFill>
                <a:latin typeface="Arial"/>
                <a:cs typeface="Arial"/>
              </a:rPr>
              <a:t>Q</a:t>
            </a:r>
            <a:r>
              <a:rPr sz="1650" b="1" spc="0" dirty="0" smtClean="0">
                <a:solidFill>
                  <a:srgbClr val="810000"/>
                </a:solidFill>
                <a:latin typeface="Arial"/>
                <a:cs typeface="Arial"/>
              </a:rPr>
              <a:t>L</a:t>
            </a:r>
            <a:r>
              <a:rPr sz="1650" b="1" spc="-4" dirty="0" smtClean="0">
                <a:solidFill>
                  <a:srgbClr val="810000"/>
                </a:solidFill>
                <a:latin typeface="Arial"/>
                <a:cs typeface="Arial"/>
              </a:rPr>
              <a:t> </a:t>
            </a:r>
            <a:r>
              <a:rPr sz="1650" b="1" spc="0" dirty="0" smtClean="0">
                <a:solidFill>
                  <a:srgbClr val="810000"/>
                </a:solidFill>
                <a:latin typeface="Arial"/>
                <a:cs typeface="Arial"/>
              </a:rPr>
              <a:t>F</a:t>
            </a:r>
            <a:r>
              <a:rPr sz="1650" b="1" spc="-9" dirty="0" smtClean="0">
                <a:solidFill>
                  <a:srgbClr val="810000"/>
                </a:solidFill>
                <a:latin typeface="Arial"/>
                <a:cs typeface="Arial"/>
              </a:rPr>
              <a:t>u</a:t>
            </a:r>
            <a:r>
              <a:rPr sz="1650" b="1" spc="-14" dirty="0" smtClean="0">
                <a:solidFill>
                  <a:srgbClr val="810000"/>
                </a:solidFill>
                <a:latin typeface="Arial"/>
                <a:cs typeface="Arial"/>
              </a:rPr>
              <a:t>n</a:t>
            </a:r>
            <a:r>
              <a:rPr sz="1650" b="1" spc="0" dirty="0" smtClean="0">
                <a:solidFill>
                  <a:srgbClr val="810000"/>
                </a:solidFill>
                <a:latin typeface="Arial"/>
                <a:cs typeface="Arial"/>
              </a:rPr>
              <a:t>ctio</a:t>
            </a:r>
            <a:r>
              <a:rPr sz="1650" b="1" spc="-9" dirty="0" smtClean="0">
                <a:solidFill>
                  <a:srgbClr val="810000"/>
                </a:solidFill>
                <a:latin typeface="Arial"/>
                <a:cs typeface="Arial"/>
              </a:rPr>
              <a:t>n</a:t>
            </a:r>
            <a:r>
              <a:rPr sz="1650" b="1" spc="0" dirty="0" smtClean="0">
                <a:solidFill>
                  <a:srgbClr val="810000"/>
                </a:solidFill>
                <a:latin typeface="Arial"/>
                <a:cs typeface="Arial"/>
              </a:rPr>
              <a:t>s</a:t>
            </a:r>
            <a:endParaRPr sz="165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33450" y="914400"/>
            <a:ext cx="5939790" cy="349059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02004" y="4571343"/>
            <a:ext cx="2937197" cy="1899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425"/>
              </a:lnSpc>
              <a:spcBef>
                <a:spcPts val="71"/>
              </a:spcBef>
            </a:pPr>
            <a:r>
              <a:rPr sz="1300" b="1" spc="0" dirty="0" smtClean="0">
                <a:solidFill>
                  <a:srgbClr val="000081"/>
                </a:solidFill>
                <a:latin typeface="Arial"/>
                <a:cs typeface="Arial"/>
              </a:rPr>
              <a:t>SELECT</a:t>
            </a:r>
            <a:r>
              <a:rPr sz="1300" b="1" spc="-41" dirty="0" smtClean="0">
                <a:solidFill>
                  <a:srgbClr val="000081"/>
                </a:solidFill>
                <a:latin typeface="Arial"/>
                <a:cs typeface="Arial"/>
              </a:rPr>
              <a:t> </a:t>
            </a:r>
            <a:r>
              <a:rPr sz="1300" b="1" spc="0" dirty="0" smtClean="0">
                <a:solidFill>
                  <a:srgbClr val="000081"/>
                </a:solidFill>
                <a:latin typeface="Arial"/>
                <a:cs typeface="Arial"/>
              </a:rPr>
              <a:t>Spe</a:t>
            </a:r>
            <a:r>
              <a:rPr sz="1300" b="1" spc="9" dirty="0" smtClean="0">
                <a:solidFill>
                  <a:srgbClr val="000081"/>
                </a:solidFill>
                <a:latin typeface="Arial"/>
                <a:cs typeface="Arial"/>
              </a:rPr>
              <a:t>c</a:t>
            </a:r>
            <a:r>
              <a:rPr sz="1300" b="1" spc="0" dirty="0" smtClean="0">
                <a:solidFill>
                  <a:srgbClr val="000081"/>
                </a:solidFill>
                <a:latin typeface="Arial"/>
                <a:cs typeface="Arial"/>
              </a:rPr>
              <a:t>ific</a:t>
            </a:r>
            <a:r>
              <a:rPr sz="1300" b="1" spc="-49" dirty="0" smtClean="0">
                <a:solidFill>
                  <a:srgbClr val="000081"/>
                </a:solidFill>
                <a:latin typeface="Arial"/>
                <a:cs typeface="Arial"/>
              </a:rPr>
              <a:t> </a:t>
            </a:r>
            <a:r>
              <a:rPr sz="1300" b="1" spc="9" dirty="0" smtClean="0">
                <a:solidFill>
                  <a:srgbClr val="000081"/>
                </a:solidFill>
                <a:latin typeface="Arial"/>
                <a:cs typeface="Arial"/>
              </a:rPr>
              <a:t>C</a:t>
            </a:r>
            <a:r>
              <a:rPr sz="1300" b="1" spc="0" dirty="0" smtClean="0">
                <a:solidFill>
                  <a:srgbClr val="000081"/>
                </a:solidFill>
                <a:latin typeface="Arial"/>
                <a:cs typeface="Arial"/>
              </a:rPr>
              <a:t>olumns</a:t>
            </a:r>
            <a:r>
              <a:rPr sz="1300" b="1" spc="-55" dirty="0" smtClean="0">
                <a:solidFill>
                  <a:srgbClr val="000081"/>
                </a:solidFill>
                <a:latin typeface="Arial"/>
                <a:cs typeface="Arial"/>
              </a:rPr>
              <a:t> </a:t>
            </a:r>
            <a:r>
              <a:rPr sz="1300" b="1" spc="9" dirty="0" smtClean="0">
                <a:solidFill>
                  <a:srgbClr val="000081"/>
                </a:solidFill>
                <a:latin typeface="Arial"/>
                <a:cs typeface="Arial"/>
              </a:rPr>
              <a:t>i</a:t>
            </a:r>
            <a:r>
              <a:rPr sz="1300" b="1" spc="0" dirty="0" smtClean="0">
                <a:solidFill>
                  <a:srgbClr val="000081"/>
                </a:solidFill>
                <a:latin typeface="Arial"/>
                <a:cs typeface="Arial"/>
              </a:rPr>
              <a:t>n</a:t>
            </a:r>
            <a:r>
              <a:rPr sz="1300" b="1" spc="-7" dirty="0" smtClean="0">
                <a:solidFill>
                  <a:srgbClr val="000081"/>
                </a:solidFill>
                <a:latin typeface="Arial"/>
                <a:cs typeface="Arial"/>
              </a:rPr>
              <a:t> </a:t>
            </a:r>
            <a:r>
              <a:rPr sz="1300" b="1" spc="0" dirty="0" smtClean="0">
                <a:solidFill>
                  <a:srgbClr val="000081"/>
                </a:solidFill>
                <a:latin typeface="Arial"/>
                <a:cs typeface="Arial"/>
              </a:rPr>
              <a:t>a</a:t>
            </a:r>
            <a:r>
              <a:rPr sz="1300" b="1" spc="-7" dirty="0" smtClean="0">
                <a:solidFill>
                  <a:srgbClr val="000081"/>
                </a:solidFill>
                <a:latin typeface="Arial"/>
                <a:cs typeface="Arial"/>
              </a:rPr>
              <a:t> </a:t>
            </a:r>
            <a:r>
              <a:rPr sz="1300" b="1" spc="0" dirty="0" smtClean="0">
                <a:solidFill>
                  <a:srgbClr val="000081"/>
                </a:solidFill>
                <a:latin typeface="Arial"/>
                <a:cs typeface="Arial"/>
              </a:rPr>
              <a:t>T</a:t>
            </a:r>
            <a:r>
              <a:rPr sz="1300" b="1" spc="9" dirty="0" smtClean="0">
                <a:solidFill>
                  <a:srgbClr val="000081"/>
                </a:solidFill>
                <a:latin typeface="Arial"/>
                <a:cs typeface="Arial"/>
              </a:rPr>
              <a:t>a</a:t>
            </a:r>
            <a:r>
              <a:rPr sz="1300" b="1" spc="0" dirty="0" smtClean="0">
                <a:solidFill>
                  <a:srgbClr val="000081"/>
                </a:solidFill>
                <a:latin typeface="Arial"/>
                <a:cs typeface="Arial"/>
              </a:rPr>
              <a:t>ble</a:t>
            </a:r>
            <a:endParaRPr sz="13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10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33450" y="914400"/>
            <a:ext cx="5939790" cy="38404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33450" y="4914773"/>
            <a:ext cx="5125212" cy="329158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02004" y="8375882"/>
            <a:ext cx="5297840" cy="37896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425"/>
              </a:lnSpc>
              <a:spcBef>
                <a:spcPts val="71"/>
              </a:spcBef>
            </a:pPr>
            <a:r>
              <a:rPr sz="1300" spc="25" dirty="0" smtClean="0">
                <a:latin typeface="Arial"/>
                <a:cs typeface="Arial"/>
              </a:rPr>
              <a:t>W</a:t>
            </a:r>
            <a:r>
              <a:rPr sz="1300" spc="0" dirty="0" smtClean="0">
                <a:latin typeface="Arial"/>
                <a:cs typeface="Arial"/>
              </a:rPr>
              <a:t>hy</a:t>
            </a:r>
            <a:r>
              <a:rPr sz="1300" spc="-40" dirty="0" smtClean="0">
                <a:latin typeface="Arial"/>
                <a:cs typeface="Arial"/>
              </a:rPr>
              <a:t> </a:t>
            </a:r>
            <a:r>
              <a:rPr sz="1300" spc="0" dirty="0" smtClean="0">
                <a:latin typeface="Arial"/>
                <a:cs typeface="Arial"/>
              </a:rPr>
              <a:t>is</a:t>
            </a:r>
            <a:r>
              <a:rPr sz="1300" spc="-9" dirty="0" smtClean="0">
                <a:latin typeface="Arial"/>
                <a:cs typeface="Arial"/>
              </a:rPr>
              <a:t> </a:t>
            </a:r>
            <a:r>
              <a:rPr sz="1300" spc="0" dirty="0" smtClean="0">
                <a:latin typeface="Arial"/>
                <a:cs typeface="Arial"/>
              </a:rPr>
              <a:t>the</a:t>
            </a:r>
            <a:r>
              <a:rPr sz="1300" spc="-17" dirty="0" smtClean="0">
                <a:latin typeface="Arial"/>
                <a:cs typeface="Arial"/>
              </a:rPr>
              <a:t> </a:t>
            </a:r>
            <a:r>
              <a:rPr sz="1300" spc="9" dirty="0" smtClean="0">
                <a:latin typeface="Arial"/>
                <a:cs typeface="Arial"/>
              </a:rPr>
              <a:t>e</a:t>
            </a:r>
            <a:r>
              <a:rPr sz="1300" spc="0" dirty="0" smtClean="0">
                <a:latin typeface="Arial"/>
                <a:cs typeface="Arial"/>
              </a:rPr>
              <a:t>xample</a:t>
            </a:r>
            <a:r>
              <a:rPr sz="1300" spc="-39" dirty="0" smtClean="0">
                <a:latin typeface="Arial"/>
                <a:cs typeface="Arial"/>
              </a:rPr>
              <a:t> </a:t>
            </a:r>
            <a:r>
              <a:rPr sz="1300" spc="0" dirty="0" smtClean="0">
                <a:latin typeface="Arial"/>
                <a:cs typeface="Arial"/>
              </a:rPr>
              <a:t>on</a:t>
            </a:r>
            <a:r>
              <a:rPr sz="1300" spc="-14" dirty="0" smtClean="0">
                <a:latin typeface="Arial"/>
                <a:cs typeface="Arial"/>
              </a:rPr>
              <a:t> </a:t>
            </a:r>
            <a:r>
              <a:rPr sz="1300" spc="0" dirty="0" smtClean="0">
                <a:latin typeface="Arial"/>
                <a:cs typeface="Arial"/>
              </a:rPr>
              <a:t>the</a:t>
            </a:r>
            <a:r>
              <a:rPr sz="1300" spc="-17" dirty="0" smtClean="0">
                <a:latin typeface="Arial"/>
                <a:cs typeface="Arial"/>
              </a:rPr>
              <a:t> </a:t>
            </a:r>
            <a:r>
              <a:rPr sz="1300" spc="0" dirty="0" smtClean="0">
                <a:latin typeface="Arial"/>
                <a:cs typeface="Arial"/>
              </a:rPr>
              <a:t>r</a:t>
            </a:r>
            <a:r>
              <a:rPr sz="1300" spc="9" dirty="0" smtClean="0">
                <a:latin typeface="Arial"/>
                <a:cs typeface="Arial"/>
              </a:rPr>
              <a:t>i</a:t>
            </a:r>
            <a:r>
              <a:rPr sz="1300" spc="0" dirty="0" smtClean="0">
                <a:latin typeface="Arial"/>
                <a:cs typeface="Arial"/>
              </a:rPr>
              <a:t>ght</a:t>
            </a:r>
            <a:r>
              <a:rPr sz="1300" spc="-25" dirty="0" smtClean="0">
                <a:latin typeface="Arial"/>
                <a:cs typeface="Arial"/>
              </a:rPr>
              <a:t> </a:t>
            </a:r>
            <a:r>
              <a:rPr sz="1300" spc="9" dirty="0" smtClean="0">
                <a:latin typeface="Arial"/>
                <a:cs typeface="Arial"/>
              </a:rPr>
              <a:t>b</a:t>
            </a:r>
            <a:r>
              <a:rPr sz="1300" spc="0" dirty="0" smtClean="0">
                <a:latin typeface="Arial"/>
                <a:cs typeface="Arial"/>
              </a:rPr>
              <a:t>etter</a:t>
            </a:r>
            <a:r>
              <a:rPr sz="1300" spc="-23" dirty="0" smtClean="0">
                <a:latin typeface="Arial"/>
                <a:cs typeface="Arial"/>
              </a:rPr>
              <a:t> </a:t>
            </a:r>
            <a:r>
              <a:rPr sz="1300" spc="9" dirty="0" smtClean="0">
                <a:latin typeface="Arial"/>
                <a:cs typeface="Arial"/>
              </a:rPr>
              <a:t>e</a:t>
            </a:r>
            <a:r>
              <a:rPr sz="1300" spc="0" dirty="0" smtClean="0">
                <a:latin typeface="Arial"/>
                <a:cs typeface="Arial"/>
              </a:rPr>
              <a:t>ven</a:t>
            </a:r>
            <a:r>
              <a:rPr sz="1300" spc="-28" dirty="0" smtClean="0">
                <a:latin typeface="Arial"/>
                <a:cs typeface="Arial"/>
              </a:rPr>
              <a:t> </a:t>
            </a:r>
            <a:r>
              <a:rPr sz="1300" spc="0" dirty="0" smtClean="0">
                <a:latin typeface="Arial"/>
                <a:cs typeface="Arial"/>
              </a:rPr>
              <a:t>tho</a:t>
            </a:r>
            <a:r>
              <a:rPr sz="1300" spc="9" dirty="0" smtClean="0">
                <a:latin typeface="Arial"/>
                <a:cs typeface="Arial"/>
              </a:rPr>
              <a:t>u</a:t>
            </a:r>
            <a:r>
              <a:rPr sz="1300" spc="0" dirty="0" smtClean="0">
                <a:latin typeface="Arial"/>
                <a:cs typeface="Arial"/>
              </a:rPr>
              <a:t>gh</a:t>
            </a:r>
            <a:r>
              <a:rPr sz="1300" spc="-39" dirty="0" smtClean="0">
                <a:latin typeface="Arial"/>
                <a:cs typeface="Arial"/>
              </a:rPr>
              <a:t> </a:t>
            </a:r>
            <a:r>
              <a:rPr sz="1300" spc="0" dirty="0" smtClean="0">
                <a:latin typeface="Arial"/>
                <a:cs typeface="Arial"/>
              </a:rPr>
              <a:t>t</a:t>
            </a:r>
            <a:r>
              <a:rPr sz="1300" spc="9" dirty="0" smtClean="0">
                <a:latin typeface="Arial"/>
                <a:cs typeface="Arial"/>
              </a:rPr>
              <a:t>he</a:t>
            </a:r>
            <a:r>
              <a:rPr sz="1300" spc="0" dirty="0" smtClean="0">
                <a:latin typeface="Arial"/>
                <a:cs typeface="Arial"/>
              </a:rPr>
              <a:t>y</a:t>
            </a:r>
            <a:r>
              <a:rPr sz="1300" spc="-34" dirty="0" smtClean="0">
                <a:latin typeface="Arial"/>
                <a:cs typeface="Arial"/>
              </a:rPr>
              <a:t> </a:t>
            </a:r>
            <a:r>
              <a:rPr sz="1300" spc="0" dirty="0" smtClean="0">
                <a:latin typeface="Arial"/>
                <a:cs typeface="Arial"/>
              </a:rPr>
              <a:t>a</a:t>
            </a:r>
            <a:r>
              <a:rPr sz="1300" spc="9" dirty="0" smtClean="0">
                <a:latin typeface="Arial"/>
                <a:cs typeface="Arial"/>
              </a:rPr>
              <a:t>r</a:t>
            </a:r>
            <a:r>
              <a:rPr sz="1300" spc="0" dirty="0" smtClean="0">
                <a:latin typeface="Arial"/>
                <a:cs typeface="Arial"/>
              </a:rPr>
              <a:t>e</a:t>
            </a:r>
            <a:r>
              <a:rPr sz="1300" spc="-18" dirty="0" smtClean="0">
                <a:latin typeface="Arial"/>
                <a:cs typeface="Arial"/>
              </a:rPr>
              <a:t> </a:t>
            </a:r>
            <a:r>
              <a:rPr sz="1300" spc="9" dirty="0" smtClean="0">
                <a:latin typeface="Arial"/>
                <a:cs typeface="Arial"/>
              </a:rPr>
              <a:t>f</a:t>
            </a:r>
            <a:r>
              <a:rPr sz="1300" spc="0" dirty="0" smtClean="0">
                <a:latin typeface="Arial"/>
                <a:cs typeface="Arial"/>
              </a:rPr>
              <a:t>unctio</a:t>
            </a:r>
            <a:r>
              <a:rPr sz="1300" spc="9" dirty="0" smtClean="0">
                <a:latin typeface="Arial"/>
                <a:cs typeface="Arial"/>
              </a:rPr>
              <a:t>n</a:t>
            </a:r>
            <a:r>
              <a:rPr sz="1300" spc="0" dirty="0" smtClean="0">
                <a:latin typeface="Arial"/>
                <a:cs typeface="Arial"/>
              </a:rPr>
              <a:t>al</a:t>
            </a:r>
            <a:r>
              <a:rPr sz="1300" spc="9" dirty="0" smtClean="0">
                <a:latin typeface="Arial"/>
                <a:cs typeface="Arial"/>
              </a:rPr>
              <a:t>l</a:t>
            </a:r>
            <a:r>
              <a:rPr sz="1300" spc="0" dirty="0" smtClean="0">
                <a:latin typeface="Arial"/>
                <a:cs typeface="Arial"/>
              </a:rPr>
              <a:t>y</a:t>
            </a:r>
            <a:endParaRPr sz="1300">
              <a:latin typeface="Arial"/>
              <a:cs typeface="Arial"/>
            </a:endParaRPr>
          </a:p>
          <a:p>
            <a:pPr marL="12700" marR="24688">
              <a:lnSpc>
                <a:spcPts val="1490"/>
              </a:lnSpc>
              <a:spcBef>
                <a:spcPts val="3"/>
              </a:spcBef>
            </a:pPr>
            <a:r>
              <a:rPr sz="1300" spc="0" dirty="0" smtClean="0">
                <a:latin typeface="Arial"/>
                <a:cs typeface="Arial"/>
              </a:rPr>
              <a:t>equ</a:t>
            </a:r>
            <a:r>
              <a:rPr sz="1300" spc="9" dirty="0" smtClean="0">
                <a:latin typeface="Arial"/>
                <a:cs typeface="Arial"/>
              </a:rPr>
              <a:t>i</a:t>
            </a:r>
            <a:r>
              <a:rPr sz="1300" spc="-9" dirty="0" smtClean="0">
                <a:latin typeface="Arial"/>
                <a:cs typeface="Arial"/>
              </a:rPr>
              <a:t>v</a:t>
            </a:r>
            <a:r>
              <a:rPr sz="1300" spc="0" dirty="0" smtClean="0">
                <a:latin typeface="Arial"/>
                <a:cs typeface="Arial"/>
              </a:rPr>
              <a:t>a</a:t>
            </a:r>
            <a:r>
              <a:rPr sz="1300" spc="9" dirty="0" smtClean="0">
                <a:latin typeface="Arial"/>
                <a:cs typeface="Arial"/>
              </a:rPr>
              <a:t>l</a:t>
            </a:r>
            <a:r>
              <a:rPr sz="1300" spc="0" dirty="0" smtClean="0">
                <a:latin typeface="Arial"/>
                <a:cs typeface="Arial"/>
              </a:rPr>
              <a:t>ent?</a:t>
            </a:r>
            <a:endParaRPr sz="13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11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933450" y="1605026"/>
            <a:ext cx="5939790" cy="397573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02004" y="920982"/>
            <a:ext cx="2937361" cy="1899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425"/>
              </a:lnSpc>
              <a:spcBef>
                <a:spcPts val="71"/>
              </a:spcBef>
            </a:pPr>
            <a:r>
              <a:rPr sz="1300" b="1" spc="0" dirty="0" smtClean="0">
                <a:solidFill>
                  <a:srgbClr val="000081"/>
                </a:solidFill>
                <a:latin typeface="Arial"/>
                <a:cs typeface="Arial"/>
              </a:rPr>
              <a:t>Comm</a:t>
            </a:r>
            <a:r>
              <a:rPr sz="1300" b="1" spc="9" dirty="0" smtClean="0">
                <a:solidFill>
                  <a:srgbClr val="000081"/>
                </a:solidFill>
                <a:latin typeface="Arial"/>
                <a:cs typeface="Arial"/>
              </a:rPr>
              <a:t>a</a:t>
            </a:r>
            <a:r>
              <a:rPr sz="1300" b="1" spc="0" dirty="0" smtClean="0">
                <a:solidFill>
                  <a:srgbClr val="000081"/>
                </a:solidFill>
                <a:latin typeface="Arial"/>
                <a:cs typeface="Arial"/>
              </a:rPr>
              <a:t>s</a:t>
            </a:r>
            <a:r>
              <a:rPr sz="1300" b="1" spc="-54" dirty="0" smtClean="0">
                <a:solidFill>
                  <a:srgbClr val="000081"/>
                </a:solidFill>
                <a:latin typeface="Arial"/>
                <a:cs typeface="Arial"/>
              </a:rPr>
              <a:t> </a:t>
            </a:r>
            <a:r>
              <a:rPr sz="1300" b="1" spc="0" dirty="0" smtClean="0">
                <a:solidFill>
                  <a:srgbClr val="000081"/>
                </a:solidFill>
                <a:latin typeface="Arial"/>
                <a:cs typeface="Arial"/>
              </a:rPr>
              <a:t>in</a:t>
            </a:r>
            <a:r>
              <a:rPr sz="1300" b="1" spc="-11" dirty="0" smtClean="0">
                <a:solidFill>
                  <a:srgbClr val="000081"/>
                </a:solidFill>
                <a:latin typeface="Arial"/>
                <a:cs typeface="Arial"/>
              </a:rPr>
              <a:t> </a:t>
            </a:r>
            <a:r>
              <a:rPr sz="1300" b="1" spc="0" dirty="0" smtClean="0">
                <a:solidFill>
                  <a:srgbClr val="000081"/>
                </a:solidFill>
                <a:latin typeface="Arial"/>
                <a:cs typeface="Arial"/>
              </a:rPr>
              <a:t>t</a:t>
            </a:r>
            <a:r>
              <a:rPr sz="1300" b="1" spc="9" dirty="0" smtClean="0">
                <a:solidFill>
                  <a:srgbClr val="000081"/>
                </a:solidFill>
                <a:latin typeface="Arial"/>
                <a:cs typeface="Arial"/>
              </a:rPr>
              <a:t>h</a:t>
            </a:r>
            <a:r>
              <a:rPr sz="1300" b="1" spc="0" dirty="0" smtClean="0">
                <a:solidFill>
                  <a:srgbClr val="000081"/>
                </a:solidFill>
                <a:latin typeface="Arial"/>
                <a:cs typeface="Arial"/>
              </a:rPr>
              <a:t>e</a:t>
            </a:r>
            <a:r>
              <a:rPr sz="1300" b="1" spc="-19" dirty="0" smtClean="0">
                <a:solidFill>
                  <a:srgbClr val="000081"/>
                </a:solidFill>
                <a:latin typeface="Arial"/>
                <a:cs typeface="Arial"/>
              </a:rPr>
              <a:t> </a:t>
            </a:r>
            <a:r>
              <a:rPr sz="1300" b="1" spc="0" dirty="0" smtClean="0">
                <a:solidFill>
                  <a:srgbClr val="000081"/>
                </a:solidFill>
                <a:latin typeface="Arial"/>
                <a:cs typeface="Arial"/>
              </a:rPr>
              <a:t>Fr</a:t>
            </a:r>
            <a:r>
              <a:rPr sz="1300" b="1" spc="9" dirty="0" smtClean="0">
                <a:solidFill>
                  <a:srgbClr val="000081"/>
                </a:solidFill>
                <a:latin typeface="Arial"/>
                <a:cs typeface="Arial"/>
              </a:rPr>
              <a:t>o</a:t>
            </a:r>
            <a:r>
              <a:rPr sz="1300" b="1" spc="0" dirty="0" smtClean="0">
                <a:solidFill>
                  <a:srgbClr val="000081"/>
                </a:solidFill>
                <a:latin typeface="Arial"/>
                <a:cs typeface="Arial"/>
              </a:rPr>
              <a:t>nt</a:t>
            </a:r>
            <a:r>
              <a:rPr sz="1300" b="1" spc="-33" dirty="0" smtClean="0">
                <a:solidFill>
                  <a:srgbClr val="000081"/>
                </a:solidFill>
                <a:latin typeface="Arial"/>
                <a:cs typeface="Arial"/>
              </a:rPr>
              <a:t> </a:t>
            </a:r>
            <a:r>
              <a:rPr sz="1300" b="1" spc="0" dirty="0" smtClean="0">
                <a:solidFill>
                  <a:srgbClr val="000081"/>
                </a:solidFill>
                <a:latin typeface="Arial"/>
                <a:cs typeface="Arial"/>
              </a:rPr>
              <a:t>or</a:t>
            </a:r>
            <a:r>
              <a:rPr sz="1300" b="1" spc="-12" dirty="0" smtClean="0">
                <a:solidFill>
                  <a:srgbClr val="000081"/>
                </a:solidFill>
                <a:latin typeface="Arial"/>
                <a:cs typeface="Arial"/>
              </a:rPr>
              <a:t> </a:t>
            </a:r>
            <a:r>
              <a:rPr sz="1300" b="1" spc="0" dirty="0" smtClean="0">
                <a:solidFill>
                  <a:srgbClr val="000081"/>
                </a:solidFill>
                <a:latin typeface="Arial"/>
                <a:cs typeface="Arial"/>
              </a:rPr>
              <a:t>in</a:t>
            </a:r>
            <a:r>
              <a:rPr sz="1300" b="1" spc="-11" dirty="0" smtClean="0">
                <a:solidFill>
                  <a:srgbClr val="000081"/>
                </a:solidFill>
                <a:latin typeface="Arial"/>
                <a:cs typeface="Arial"/>
              </a:rPr>
              <a:t> </a:t>
            </a:r>
            <a:r>
              <a:rPr sz="1300" b="1" spc="0" dirty="0" smtClean="0">
                <a:solidFill>
                  <a:srgbClr val="000081"/>
                </a:solidFill>
                <a:latin typeface="Arial"/>
                <a:cs typeface="Arial"/>
              </a:rPr>
              <a:t>t</a:t>
            </a:r>
            <a:r>
              <a:rPr sz="1300" b="1" spc="9" dirty="0" smtClean="0">
                <a:solidFill>
                  <a:srgbClr val="000081"/>
                </a:solidFill>
                <a:latin typeface="Arial"/>
                <a:cs typeface="Arial"/>
              </a:rPr>
              <a:t>h</a:t>
            </a:r>
            <a:r>
              <a:rPr sz="1300" b="1" spc="0" dirty="0" smtClean="0">
                <a:solidFill>
                  <a:srgbClr val="000081"/>
                </a:solidFill>
                <a:latin typeface="Arial"/>
                <a:cs typeface="Arial"/>
              </a:rPr>
              <a:t>e</a:t>
            </a:r>
            <a:r>
              <a:rPr sz="1300" b="1" spc="-19" dirty="0" smtClean="0">
                <a:solidFill>
                  <a:srgbClr val="000081"/>
                </a:solidFill>
                <a:latin typeface="Arial"/>
                <a:cs typeface="Arial"/>
              </a:rPr>
              <a:t> </a:t>
            </a:r>
            <a:r>
              <a:rPr sz="1300" b="1" spc="0" dirty="0" smtClean="0">
                <a:solidFill>
                  <a:srgbClr val="000081"/>
                </a:solidFill>
                <a:latin typeface="Arial"/>
                <a:cs typeface="Arial"/>
              </a:rPr>
              <a:t>B</a:t>
            </a:r>
            <a:r>
              <a:rPr sz="1300" b="1" spc="9" dirty="0" smtClean="0">
                <a:solidFill>
                  <a:srgbClr val="000081"/>
                </a:solidFill>
                <a:latin typeface="Arial"/>
                <a:cs typeface="Arial"/>
              </a:rPr>
              <a:t>a</a:t>
            </a:r>
            <a:r>
              <a:rPr sz="1300" b="1" spc="0" dirty="0" smtClean="0">
                <a:solidFill>
                  <a:srgbClr val="000081"/>
                </a:solidFill>
                <a:latin typeface="Arial"/>
                <a:cs typeface="Arial"/>
              </a:rPr>
              <a:t>ck?</a:t>
            </a:r>
            <a:endParaRPr sz="13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02004" y="5749649"/>
            <a:ext cx="5662182" cy="1899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425"/>
              </a:lnSpc>
              <a:spcBef>
                <a:spcPts val="71"/>
              </a:spcBef>
            </a:pPr>
            <a:r>
              <a:rPr sz="1300" spc="0" dirty="0" smtClean="0">
                <a:latin typeface="Arial"/>
                <a:cs typeface="Arial"/>
              </a:rPr>
              <a:t>H</a:t>
            </a:r>
            <a:r>
              <a:rPr sz="1300" spc="9" dirty="0" smtClean="0">
                <a:latin typeface="Arial"/>
                <a:cs typeface="Arial"/>
              </a:rPr>
              <a:t>a</a:t>
            </a:r>
            <a:r>
              <a:rPr sz="1300" spc="-9" dirty="0" smtClean="0">
                <a:latin typeface="Arial"/>
                <a:cs typeface="Arial"/>
              </a:rPr>
              <a:t>v</a:t>
            </a:r>
            <a:r>
              <a:rPr sz="1300" spc="0" dirty="0" smtClean="0">
                <a:latin typeface="Arial"/>
                <a:cs typeface="Arial"/>
              </a:rPr>
              <a:t>ing</a:t>
            </a:r>
            <a:r>
              <a:rPr sz="1300" spc="-30" dirty="0" smtClean="0">
                <a:latin typeface="Arial"/>
                <a:cs typeface="Arial"/>
              </a:rPr>
              <a:t> </a:t>
            </a:r>
            <a:r>
              <a:rPr sz="1300" spc="0" dirty="0" smtClean="0">
                <a:latin typeface="Arial"/>
                <a:cs typeface="Arial"/>
              </a:rPr>
              <a:t>com</a:t>
            </a:r>
            <a:r>
              <a:rPr sz="1300" spc="9" dirty="0" smtClean="0">
                <a:latin typeface="Arial"/>
                <a:cs typeface="Arial"/>
              </a:rPr>
              <a:t>m</a:t>
            </a:r>
            <a:r>
              <a:rPr sz="1300" spc="0" dirty="0" smtClean="0">
                <a:latin typeface="Arial"/>
                <a:cs typeface="Arial"/>
              </a:rPr>
              <a:t>as</a:t>
            </a:r>
            <a:r>
              <a:rPr sz="1300" spc="-49" dirty="0" smtClean="0">
                <a:latin typeface="Arial"/>
                <a:cs typeface="Arial"/>
              </a:rPr>
              <a:t> </a:t>
            </a:r>
            <a:r>
              <a:rPr sz="1300" spc="0" dirty="0" smtClean="0">
                <a:latin typeface="Arial"/>
                <a:cs typeface="Arial"/>
              </a:rPr>
              <a:t>in</a:t>
            </a:r>
            <a:r>
              <a:rPr sz="1300" spc="-10" dirty="0" smtClean="0">
                <a:latin typeface="Arial"/>
                <a:cs typeface="Arial"/>
              </a:rPr>
              <a:t> </a:t>
            </a:r>
            <a:r>
              <a:rPr sz="1300" spc="0" dirty="0" smtClean="0">
                <a:latin typeface="Arial"/>
                <a:cs typeface="Arial"/>
              </a:rPr>
              <a:t>f</a:t>
            </a:r>
            <a:r>
              <a:rPr sz="1300" spc="9" dirty="0" smtClean="0">
                <a:latin typeface="Arial"/>
                <a:cs typeface="Arial"/>
              </a:rPr>
              <a:t>r</a:t>
            </a:r>
            <a:r>
              <a:rPr sz="1300" spc="0" dirty="0" smtClean="0">
                <a:latin typeface="Arial"/>
                <a:cs typeface="Arial"/>
              </a:rPr>
              <a:t>ont</a:t>
            </a:r>
            <a:r>
              <a:rPr sz="1300" spc="-25" dirty="0" smtClean="0">
                <a:latin typeface="Arial"/>
                <a:cs typeface="Arial"/>
              </a:rPr>
              <a:t> </a:t>
            </a:r>
            <a:r>
              <a:rPr sz="1300" spc="0" dirty="0" smtClean="0">
                <a:latin typeface="Arial"/>
                <a:cs typeface="Arial"/>
              </a:rPr>
              <a:t>to</a:t>
            </a:r>
            <a:r>
              <a:rPr sz="1300" spc="-10" dirty="0" smtClean="0">
                <a:latin typeface="Arial"/>
                <a:cs typeface="Arial"/>
              </a:rPr>
              <a:t> </a:t>
            </a:r>
            <a:r>
              <a:rPr sz="1300" spc="9" dirty="0" smtClean="0">
                <a:latin typeface="Arial"/>
                <a:cs typeface="Arial"/>
              </a:rPr>
              <a:t>s</a:t>
            </a:r>
            <a:r>
              <a:rPr sz="1300" spc="0" dirty="0" smtClean="0">
                <a:latin typeface="Arial"/>
                <a:cs typeface="Arial"/>
              </a:rPr>
              <a:t>epar</a:t>
            </a:r>
            <a:r>
              <a:rPr sz="1300" spc="9" dirty="0" smtClean="0">
                <a:latin typeface="Arial"/>
                <a:cs typeface="Arial"/>
              </a:rPr>
              <a:t>a</a:t>
            </a:r>
            <a:r>
              <a:rPr sz="1300" spc="0" dirty="0" smtClean="0">
                <a:latin typeface="Arial"/>
                <a:cs typeface="Arial"/>
              </a:rPr>
              <a:t>te</a:t>
            </a:r>
            <a:r>
              <a:rPr sz="1300" spc="-50" dirty="0" smtClean="0">
                <a:latin typeface="Arial"/>
                <a:cs typeface="Arial"/>
              </a:rPr>
              <a:t> </a:t>
            </a:r>
            <a:r>
              <a:rPr sz="1300" spc="0" dirty="0" smtClean="0">
                <a:latin typeface="Arial"/>
                <a:cs typeface="Arial"/>
              </a:rPr>
              <a:t>co</a:t>
            </a:r>
            <a:r>
              <a:rPr sz="1300" spc="9" dirty="0" smtClean="0">
                <a:latin typeface="Arial"/>
                <a:cs typeface="Arial"/>
              </a:rPr>
              <a:t>lu</a:t>
            </a:r>
            <a:r>
              <a:rPr sz="1300" spc="0" dirty="0" smtClean="0">
                <a:latin typeface="Arial"/>
                <a:cs typeface="Arial"/>
              </a:rPr>
              <a:t>mn</a:t>
            </a:r>
            <a:r>
              <a:rPr sz="1300" spc="-41" dirty="0" smtClean="0">
                <a:latin typeface="Arial"/>
                <a:cs typeface="Arial"/>
              </a:rPr>
              <a:t> </a:t>
            </a:r>
            <a:r>
              <a:rPr sz="1300" spc="0" dirty="0" smtClean="0">
                <a:latin typeface="Arial"/>
                <a:cs typeface="Arial"/>
              </a:rPr>
              <a:t>na</a:t>
            </a:r>
            <a:r>
              <a:rPr sz="1300" spc="9" dirty="0" smtClean="0">
                <a:latin typeface="Arial"/>
                <a:cs typeface="Arial"/>
              </a:rPr>
              <a:t>m</a:t>
            </a:r>
            <a:r>
              <a:rPr sz="1300" spc="0" dirty="0" smtClean="0">
                <a:latin typeface="Arial"/>
                <a:cs typeface="Arial"/>
              </a:rPr>
              <a:t>es</a:t>
            </a:r>
            <a:r>
              <a:rPr sz="1300" spc="-38" dirty="0" smtClean="0">
                <a:latin typeface="Arial"/>
                <a:cs typeface="Arial"/>
              </a:rPr>
              <a:t> </a:t>
            </a:r>
            <a:r>
              <a:rPr sz="1300" spc="0" dirty="0" smtClean="0">
                <a:latin typeface="Arial"/>
                <a:cs typeface="Arial"/>
              </a:rPr>
              <a:t>m</a:t>
            </a:r>
            <a:r>
              <a:rPr sz="1300" spc="9" dirty="0" smtClean="0">
                <a:latin typeface="Arial"/>
                <a:cs typeface="Arial"/>
              </a:rPr>
              <a:t>a</a:t>
            </a:r>
            <a:r>
              <a:rPr sz="1300" spc="0" dirty="0" smtClean="0">
                <a:latin typeface="Arial"/>
                <a:cs typeface="Arial"/>
              </a:rPr>
              <a:t>kes</a:t>
            </a:r>
            <a:r>
              <a:rPr sz="1300" spc="-38" dirty="0" smtClean="0">
                <a:latin typeface="Arial"/>
                <a:cs typeface="Arial"/>
              </a:rPr>
              <a:t> </a:t>
            </a:r>
            <a:r>
              <a:rPr sz="1300" spc="0" dirty="0" smtClean="0">
                <a:latin typeface="Arial"/>
                <a:cs typeface="Arial"/>
              </a:rPr>
              <a:t>it</a:t>
            </a:r>
            <a:r>
              <a:rPr sz="1300" spc="3" dirty="0" smtClean="0">
                <a:latin typeface="Arial"/>
                <a:cs typeface="Arial"/>
              </a:rPr>
              <a:t> </a:t>
            </a:r>
            <a:r>
              <a:rPr sz="1300" spc="0" dirty="0" smtClean="0">
                <a:latin typeface="Arial"/>
                <a:cs typeface="Arial"/>
              </a:rPr>
              <a:t>easier</a:t>
            </a:r>
            <a:r>
              <a:rPr sz="1300" spc="-35" dirty="0" smtClean="0">
                <a:latin typeface="Arial"/>
                <a:cs typeface="Arial"/>
              </a:rPr>
              <a:t> </a:t>
            </a:r>
            <a:r>
              <a:rPr sz="1300" spc="9" dirty="0" smtClean="0">
                <a:latin typeface="Arial"/>
                <a:cs typeface="Arial"/>
              </a:rPr>
              <a:t>t</a:t>
            </a:r>
            <a:r>
              <a:rPr sz="1300" spc="0" dirty="0" smtClean="0">
                <a:latin typeface="Arial"/>
                <a:cs typeface="Arial"/>
              </a:rPr>
              <a:t>o</a:t>
            </a:r>
            <a:r>
              <a:rPr sz="1300" spc="-7" dirty="0" smtClean="0">
                <a:latin typeface="Arial"/>
                <a:cs typeface="Arial"/>
              </a:rPr>
              <a:t> </a:t>
            </a:r>
            <a:r>
              <a:rPr sz="1300" spc="0" dirty="0" smtClean="0">
                <a:latin typeface="Arial"/>
                <a:cs typeface="Arial"/>
              </a:rPr>
              <a:t>de</a:t>
            </a:r>
            <a:r>
              <a:rPr sz="1300" spc="9" dirty="0" smtClean="0">
                <a:latin typeface="Arial"/>
                <a:cs typeface="Arial"/>
              </a:rPr>
              <a:t>b</a:t>
            </a:r>
            <a:r>
              <a:rPr sz="1300" spc="0" dirty="0" smtClean="0">
                <a:latin typeface="Arial"/>
                <a:cs typeface="Arial"/>
              </a:rPr>
              <a:t>ug.</a:t>
            </a:r>
            <a:endParaRPr sz="13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02004" y="6127601"/>
            <a:ext cx="3406284" cy="1899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425"/>
              </a:lnSpc>
              <a:spcBef>
                <a:spcPts val="71"/>
              </a:spcBef>
            </a:pPr>
            <a:r>
              <a:rPr sz="1300" b="1" spc="0" dirty="0" smtClean="0">
                <a:solidFill>
                  <a:srgbClr val="000081"/>
                </a:solidFill>
                <a:latin typeface="Arial"/>
                <a:cs typeface="Arial"/>
              </a:rPr>
              <a:t>Sort</a:t>
            </a:r>
            <a:r>
              <a:rPr sz="1300" b="1" spc="-25" dirty="0" smtClean="0">
                <a:solidFill>
                  <a:srgbClr val="000081"/>
                </a:solidFill>
                <a:latin typeface="Arial"/>
                <a:cs typeface="Arial"/>
              </a:rPr>
              <a:t> </a:t>
            </a:r>
            <a:r>
              <a:rPr sz="1300" b="1" spc="0" dirty="0" smtClean="0">
                <a:solidFill>
                  <a:srgbClr val="000081"/>
                </a:solidFill>
                <a:latin typeface="Arial"/>
                <a:cs typeface="Arial"/>
              </a:rPr>
              <a:t>the</a:t>
            </a:r>
            <a:r>
              <a:rPr sz="1300" b="1" spc="-4" dirty="0" smtClean="0">
                <a:solidFill>
                  <a:srgbClr val="000081"/>
                </a:solidFill>
                <a:latin typeface="Arial"/>
                <a:cs typeface="Arial"/>
              </a:rPr>
              <a:t> </a:t>
            </a:r>
            <a:r>
              <a:rPr sz="1300" b="1" spc="0" dirty="0" smtClean="0">
                <a:solidFill>
                  <a:srgbClr val="000081"/>
                </a:solidFill>
                <a:latin typeface="Arial"/>
                <a:cs typeface="Arial"/>
              </a:rPr>
              <a:t>Data</a:t>
            </a:r>
            <a:r>
              <a:rPr sz="1300" b="1" spc="-28" dirty="0" smtClean="0">
                <a:solidFill>
                  <a:srgbClr val="000081"/>
                </a:solidFill>
                <a:latin typeface="Arial"/>
                <a:cs typeface="Arial"/>
              </a:rPr>
              <a:t> </a:t>
            </a:r>
            <a:r>
              <a:rPr sz="1300" b="1" spc="25" dirty="0" smtClean="0">
                <a:solidFill>
                  <a:srgbClr val="000081"/>
                </a:solidFill>
                <a:latin typeface="Arial"/>
                <a:cs typeface="Arial"/>
              </a:rPr>
              <a:t>w</a:t>
            </a:r>
            <a:r>
              <a:rPr sz="1300" b="1" spc="0" dirty="0" smtClean="0">
                <a:solidFill>
                  <a:srgbClr val="000081"/>
                </a:solidFill>
                <a:latin typeface="Arial"/>
                <a:cs typeface="Arial"/>
              </a:rPr>
              <a:t>ith</a:t>
            </a:r>
            <a:r>
              <a:rPr sz="1300" b="1" spc="-25" dirty="0" smtClean="0">
                <a:solidFill>
                  <a:srgbClr val="000081"/>
                </a:solidFill>
                <a:latin typeface="Arial"/>
                <a:cs typeface="Arial"/>
              </a:rPr>
              <a:t> </a:t>
            </a:r>
            <a:r>
              <a:rPr sz="1300" b="1" spc="0" dirty="0" smtClean="0">
                <a:solidFill>
                  <a:srgbClr val="000081"/>
                </a:solidFill>
                <a:latin typeface="Arial"/>
                <a:cs typeface="Arial"/>
              </a:rPr>
              <a:t>the</a:t>
            </a:r>
            <a:r>
              <a:rPr sz="1300" b="1" spc="-19" dirty="0" smtClean="0">
                <a:solidFill>
                  <a:srgbClr val="000081"/>
                </a:solidFill>
                <a:latin typeface="Arial"/>
                <a:cs typeface="Arial"/>
              </a:rPr>
              <a:t> </a:t>
            </a:r>
            <a:r>
              <a:rPr sz="1300" b="1" spc="0" dirty="0" smtClean="0">
                <a:solidFill>
                  <a:srgbClr val="000081"/>
                </a:solidFill>
                <a:latin typeface="Arial"/>
                <a:cs typeface="Arial"/>
              </a:rPr>
              <a:t>OR</a:t>
            </a:r>
            <a:r>
              <a:rPr sz="1300" b="1" spc="9" dirty="0" smtClean="0">
                <a:solidFill>
                  <a:srgbClr val="000081"/>
                </a:solidFill>
                <a:latin typeface="Arial"/>
                <a:cs typeface="Arial"/>
              </a:rPr>
              <a:t>D</a:t>
            </a:r>
            <a:r>
              <a:rPr sz="1300" b="1" spc="0" dirty="0" smtClean="0">
                <a:solidFill>
                  <a:srgbClr val="000081"/>
                </a:solidFill>
                <a:latin typeface="Arial"/>
                <a:cs typeface="Arial"/>
              </a:rPr>
              <a:t>ER</a:t>
            </a:r>
            <a:r>
              <a:rPr sz="1300" b="1" spc="-46" dirty="0" smtClean="0">
                <a:solidFill>
                  <a:srgbClr val="000081"/>
                </a:solidFill>
                <a:latin typeface="Arial"/>
                <a:cs typeface="Arial"/>
              </a:rPr>
              <a:t> </a:t>
            </a:r>
            <a:r>
              <a:rPr sz="1300" b="1" spc="0" dirty="0" smtClean="0">
                <a:solidFill>
                  <a:srgbClr val="000081"/>
                </a:solidFill>
                <a:latin typeface="Arial"/>
                <a:cs typeface="Arial"/>
              </a:rPr>
              <a:t>BY</a:t>
            </a:r>
            <a:r>
              <a:rPr sz="1300" b="1" spc="-8" dirty="0" smtClean="0">
                <a:solidFill>
                  <a:srgbClr val="000081"/>
                </a:solidFill>
                <a:latin typeface="Arial"/>
                <a:cs typeface="Arial"/>
              </a:rPr>
              <a:t> </a:t>
            </a:r>
            <a:r>
              <a:rPr sz="1300" b="1" spc="0" dirty="0" smtClean="0">
                <a:solidFill>
                  <a:srgbClr val="000081"/>
                </a:solidFill>
                <a:latin typeface="Arial"/>
                <a:cs typeface="Arial"/>
              </a:rPr>
              <a:t>K</a:t>
            </a:r>
            <a:r>
              <a:rPr sz="1300" b="1" spc="25" dirty="0" smtClean="0">
                <a:solidFill>
                  <a:srgbClr val="000081"/>
                </a:solidFill>
                <a:latin typeface="Arial"/>
                <a:cs typeface="Arial"/>
              </a:rPr>
              <a:t>e</a:t>
            </a:r>
            <a:r>
              <a:rPr sz="1300" b="1" spc="-9" dirty="0" smtClean="0">
                <a:solidFill>
                  <a:srgbClr val="000081"/>
                </a:solidFill>
                <a:latin typeface="Arial"/>
                <a:cs typeface="Arial"/>
              </a:rPr>
              <a:t>y</a:t>
            </a:r>
            <a:r>
              <a:rPr sz="1300" b="1" spc="9" dirty="0" smtClean="0">
                <a:solidFill>
                  <a:srgbClr val="000081"/>
                </a:solidFill>
                <a:latin typeface="Arial"/>
                <a:cs typeface="Arial"/>
              </a:rPr>
              <a:t>w</a:t>
            </a:r>
            <a:r>
              <a:rPr sz="1300" b="1" spc="0" dirty="0" smtClean="0">
                <a:solidFill>
                  <a:srgbClr val="000081"/>
                </a:solidFill>
                <a:latin typeface="Arial"/>
                <a:cs typeface="Arial"/>
              </a:rPr>
              <a:t>ord</a:t>
            </a:r>
            <a:endParaRPr sz="13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33450" y="914400"/>
            <a:ext cx="3927348" cy="335457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4422394"/>
            <a:ext cx="5939790" cy="419798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33450" y="914400"/>
            <a:ext cx="5939790" cy="36258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4695698"/>
            <a:ext cx="5939790" cy="356235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001260" cy="417449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33450" y="914400"/>
            <a:ext cx="5939790" cy="45085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5578348"/>
            <a:ext cx="5939790" cy="231394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10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33450" y="914400"/>
            <a:ext cx="5812155" cy="159004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33450" y="2659888"/>
            <a:ext cx="5939790" cy="414273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6958076"/>
            <a:ext cx="5939790" cy="124841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1259713"/>
            <a:ext cx="5939790" cy="473074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50110" y="5036086"/>
            <a:ext cx="3529076" cy="3942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065"/>
              </a:lnSpc>
              <a:spcBef>
                <a:spcPts val="153"/>
              </a:spcBef>
            </a:pPr>
            <a:r>
              <a:rPr sz="2900" b="1" spc="0" dirty="0" smtClean="0">
                <a:latin typeface="Times New Roman"/>
                <a:cs typeface="Times New Roman"/>
              </a:rPr>
              <a:t>Aggregat</a:t>
            </a:r>
            <a:r>
              <a:rPr sz="2900" b="1" spc="-14" dirty="0" smtClean="0">
                <a:latin typeface="Times New Roman"/>
                <a:cs typeface="Times New Roman"/>
              </a:rPr>
              <a:t>i</a:t>
            </a:r>
            <a:r>
              <a:rPr sz="2900" b="1" spc="0" dirty="0" smtClean="0">
                <a:latin typeface="Times New Roman"/>
                <a:cs typeface="Times New Roman"/>
              </a:rPr>
              <a:t>on Funct</a:t>
            </a:r>
            <a:r>
              <a:rPr sz="2900" b="1" spc="-14" dirty="0" smtClean="0">
                <a:latin typeface="Times New Roman"/>
                <a:cs typeface="Times New Roman"/>
              </a:rPr>
              <a:t>i</a:t>
            </a:r>
            <a:r>
              <a:rPr sz="2900" b="1" spc="0" dirty="0" smtClean="0">
                <a:latin typeface="Times New Roman"/>
                <a:cs typeface="Times New Roman"/>
              </a:rPr>
              <a:t>on</a:t>
            </a:r>
            <a:endParaRPr sz="2900">
              <a:latin typeface="Times New Roman"/>
              <a:cs typeface="Times New Roman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33450" y="914400"/>
            <a:ext cx="5812155" cy="30530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4468241"/>
            <a:ext cx="5939790" cy="390397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11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933450" y="914400"/>
            <a:ext cx="5939790" cy="226631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33450" y="3681603"/>
            <a:ext cx="4626483" cy="141782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33450" y="5254244"/>
            <a:ext cx="5939790" cy="310896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02004" y="3342999"/>
            <a:ext cx="2864081" cy="1899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425"/>
              </a:lnSpc>
              <a:spcBef>
                <a:spcPts val="71"/>
              </a:spcBef>
            </a:pPr>
            <a:r>
              <a:rPr sz="1300" b="1" spc="0" dirty="0" smtClean="0">
                <a:solidFill>
                  <a:srgbClr val="000081"/>
                </a:solidFill>
                <a:latin typeface="Arial"/>
                <a:cs typeface="Arial"/>
              </a:rPr>
              <a:t>The</a:t>
            </a:r>
            <a:r>
              <a:rPr sz="1300" b="1" spc="-23" dirty="0" smtClean="0">
                <a:solidFill>
                  <a:srgbClr val="000081"/>
                </a:solidFill>
                <a:latin typeface="Arial"/>
                <a:cs typeface="Arial"/>
              </a:rPr>
              <a:t> </a:t>
            </a:r>
            <a:r>
              <a:rPr sz="1300" b="1" spc="0" dirty="0" smtClean="0">
                <a:solidFill>
                  <a:srgbClr val="000081"/>
                </a:solidFill>
                <a:latin typeface="Arial"/>
                <a:cs typeface="Arial"/>
              </a:rPr>
              <a:t>Title</a:t>
            </a:r>
            <a:r>
              <a:rPr sz="1300" b="1" spc="-16" dirty="0" smtClean="0">
                <a:solidFill>
                  <a:srgbClr val="000081"/>
                </a:solidFill>
                <a:latin typeface="Arial"/>
                <a:cs typeface="Arial"/>
              </a:rPr>
              <a:t> </a:t>
            </a:r>
            <a:r>
              <a:rPr sz="1300" b="1" spc="0" dirty="0" smtClean="0">
                <a:solidFill>
                  <a:srgbClr val="000081"/>
                </a:solidFill>
                <a:latin typeface="Arial"/>
                <a:cs typeface="Arial"/>
              </a:rPr>
              <a:t>Co</a:t>
            </a:r>
            <a:r>
              <a:rPr sz="1300" b="1" spc="9" dirty="0" smtClean="0">
                <a:solidFill>
                  <a:srgbClr val="000081"/>
                </a:solidFill>
                <a:latin typeface="Arial"/>
                <a:cs typeface="Arial"/>
              </a:rPr>
              <a:t>m</a:t>
            </a:r>
            <a:r>
              <a:rPr sz="1300" b="1" spc="0" dirty="0" smtClean="0">
                <a:solidFill>
                  <a:srgbClr val="000081"/>
                </a:solidFill>
                <a:latin typeface="Arial"/>
                <a:cs typeface="Arial"/>
              </a:rPr>
              <a:t>mand</a:t>
            </a:r>
            <a:r>
              <a:rPr sz="1300" b="1" spc="-53" dirty="0" smtClean="0">
                <a:solidFill>
                  <a:srgbClr val="000081"/>
                </a:solidFill>
                <a:latin typeface="Arial"/>
                <a:cs typeface="Arial"/>
              </a:rPr>
              <a:t> </a:t>
            </a:r>
            <a:r>
              <a:rPr sz="1300" b="1" spc="0" dirty="0" smtClean="0">
                <a:solidFill>
                  <a:srgbClr val="000081"/>
                </a:solidFill>
                <a:latin typeface="Arial"/>
                <a:cs typeface="Arial"/>
              </a:rPr>
              <a:t>and</a:t>
            </a:r>
            <a:r>
              <a:rPr sz="1300" b="1" spc="-23" dirty="0" smtClean="0">
                <a:solidFill>
                  <a:srgbClr val="000081"/>
                </a:solidFill>
                <a:latin typeface="Arial"/>
                <a:cs typeface="Arial"/>
              </a:rPr>
              <a:t> </a:t>
            </a:r>
            <a:r>
              <a:rPr sz="1300" b="1" spc="0" dirty="0" smtClean="0">
                <a:solidFill>
                  <a:srgbClr val="000081"/>
                </a:solidFill>
                <a:latin typeface="Arial"/>
                <a:cs typeface="Arial"/>
              </a:rPr>
              <a:t>Lit</a:t>
            </a:r>
            <a:r>
              <a:rPr sz="1300" b="1" spc="9" dirty="0" smtClean="0">
                <a:solidFill>
                  <a:srgbClr val="000081"/>
                </a:solidFill>
                <a:latin typeface="Arial"/>
                <a:cs typeface="Arial"/>
              </a:rPr>
              <a:t>e</a:t>
            </a:r>
            <a:r>
              <a:rPr sz="1300" b="1" spc="0" dirty="0" smtClean="0">
                <a:solidFill>
                  <a:srgbClr val="000081"/>
                </a:solidFill>
                <a:latin typeface="Arial"/>
                <a:cs typeface="Arial"/>
              </a:rPr>
              <a:t>ral</a:t>
            </a:r>
            <a:r>
              <a:rPr sz="1300" b="1" spc="-38" dirty="0" smtClean="0">
                <a:solidFill>
                  <a:srgbClr val="000081"/>
                </a:solidFill>
                <a:latin typeface="Arial"/>
                <a:cs typeface="Arial"/>
              </a:rPr>
              <a:t> </a:t>
            </a:r>
            <a:r>
              <a:rPr sz="1300" b="1" spc="9" dirty="0" smtClean="0">
                <a:solidFill>
                  <a:srgbClr val="000081"/>
                </a:solidFill>
                <a:latin typeface="Arial"/>
                <a:cs typeface="Arial"/>
              </a:rPr>
              <a:t>D</a:t>
            </a:r>
            <a:r>
              <a:rPr sz="1300" b="1" spc="0" dirty="0" smtClean="0">
                <a:solidFill>
                  <a:srgbClr val="000081"/>
                </a:solidFill>
                <a:latin typeface="Arial"/>
                <a:cs typeface="Arial"/>
              </a:rPr>
              <a:t>ata</a:t>
            </a:r>
            <a:endParaRPr sz="13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33450" y="914400"/>
            <a:ext cx="5939790" cy="406336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5133213"/>
            <a:ext cx="5939790" cy="226631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10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33450" y="914400"/>
            <a:ext cx="5939790" cy="406336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33450" y="5133213"/>
            <a:ext cx="5955665" cy="277495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02004" y="8072606"/>
            <a:ext cx="5825266" cy="75991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algn="just">
              <a:lnSpc>
                <a:spcPts val="1425"/>
              </a:lnSpc>
              <a:spcBef>
                <a:spcPts val="71"/>
              </a:spcBef>
            </a:pPr>
            <a:r>
              <a:rPr sz="1300" spc="0" dirty="0" smtClean="0">
                <a:latin typeface="Arial"/>
                <a:cs typeface="Arial"/>
              </a:rPr>
              <a:t>Someti</a:t>
            </a:r>
            <a:r>
              <a:rPr sz="1300" spc="9" dirty="0" smtClean="0">
                <a:latin typeface="Arial"/>
                <a:cs typeface="Arial"/>
              </a:rPr>
              <a:t>m</a:t>
            </a:r>
            <a:r>
              <a:rPr sz="1300" spc="0" dirty="0" smtClean="0">
                <a:latin typeface="Arial"/>
                <a:cs typeface="Arial"/>
              </a:rPr>
              <a:t>es</a:t>
            </a:r>
            <a:r>
              <a:rPr sz="1300" spc="-54" dirty="0" smtClean="0">
                <a:latin typeface="Arial"/>
                <a:cs typeface="Arial"/>
              </a:rPr>
              <a:t> </a:t>
            </a:r>
            <a:r>
              <a:rPr sz="1300" spc="-9" dirty="0" smtClean="0">
                <a:latin typeface="Arial"/>
                <a:cs typeface="Arial"/>
              </a:rPr>
              <a:t>y</a:t>
            </a:r>
            <a:r>
              <a:rPr sz="1300" spc="9" dirty="0" smtClean="0">
                <a:latin typeface="Arial"/>
                <a:cs typeface="Arial"/>
              </a:rPr>
              <a:t>o</a:t>
            </a:r>
            <a:r>
              <a:rPr sz="1300" spc="0" dirty="0" smtClean="0">
                <a:latin typeface="Arial"/>
                <a:cs typeface="Arial"/>
              </a:rPr>
              <a:t>u</a:t>
            </a:r>
            <a:r>
              <a:rPr sz="1300" spc="-20" dirty="0" smtClean="0">
                <a:latin typeface="Arial"/>
                <a:cs typeface="Arial"/>
              </a:rPr>
              <a:t> </a:t>
            </a:r>
            <a:r>
              <a:rPr sz="1300" spc="0" dirty="0" smtClean="0">
                <a:latin typeface="Arial"/>
                <a:cs typeface="Arial"/>
              </a:rPr>
              <a:t>get</a:t>
            </a:r>
            <a:r>
              <a:rPr sz="1300" spc="-8" dirty="0" smtClean="0">
                <a:latin typeface="Arial"/>
                <a:cs typeface="Arial"/>
              </a:rPr>
              <a:t> </a:t>
            </a:r>
            <a:r>
              <a:rPr sz="1300" spc="9" dirty="0" smtClean="0">
                <a:latin typeface="Arial"/>
                <a:cs typeface="Arial"/>
              </a:rPr>
              <a:t>a</a:t>
            </a:r>
            <a:r>
              <a:rPr sz="1300" spc="0" dirty="0" smtClean="0">
                <a:latin typeface="Arial"/>
                <a:cs typeface="Arial"/>
              </a:rPr>
              <a:t>n</a:t>
            </a:r>
            <a:r>
              <a:rPr sz="1300" spc="-14" dirty="0" smtClean="0">
                <a:latin typeface="Arial"/>
                <a:cs typeface="Arial"/>
              </a:rPr>
              <a:t> </a:t>
            </a:r>
            <a:r>
              <a:rPr sz="1300" spc="0" dirty="0" smtClean="0">
                <a:latin typeface="Arial"/>
                <a:cs typeface="Arial"/>
              </a:rPr>
              <a:t>error</a:t>
            </a:r>
            <a:r>
              <a:rPr sz="1300" spc="-27" dirty="0" smtClean="0">
                <a:latin typeface="Arial"/>
                <a:cs typeface="Arial"/>
              </a:rPr>
              <a:t> </a:t>
            </a:r>
            <a:r>
              <a:rPr sz="1300" spc="9" dirty="0" smtClean="0">
                <a:latin typeface="Arial"/>
                <a:cs typeface="Arial"/>
              </a:rPr>
              <a:t>i</a:t>
            </a:r>
            <a:r>
              <a:rPr sz="1300" spc="0" dirty="0" smtClean="0">
                <a:latin typeface="Arial"/>
                <a:cs typeface="Arial"/>
              </a:rPr>
              <a:t>n </a:t>
            </a:r>
            <a:r>
              <a:rPr sz="1300" spc="-9" dirty="0" smtClean="0">
                <a:latin typeface="Arial"/>
                <a:cs typeface="Arial"/>
              </a:rPr>
              <a:t>y</a:t>
            </a:r>
            <a:r>
              <a:rPr sz="1300" spc="0" dirty="0" smtClean="0">
                <a:latin typeface="Arial"/>
                <a:cs typeface="Arial"/>
              </a:rPr>
              <a:t>our</a:t>
            </a:r>
            <a:r>
              <a:rPr sz="1300" spc="-15" dirty="0" smtClean="0">
                <a:latin typeface="Arial"/>
                <a:cs typeface="Arial"/>
              </a:rPr>
              <a:t> </a:t>
            </a:r>
            <a:r>
              <a:rPr sz="1300" spc="0" dirty="0" smtClean="0">
                <a:latin typeface="Arial"/>
                <a:cs typeface="Arial"/>
              </a:rPr>
              <a:t>SQL,</a:t>
            </a:r>
            <a:r>
              <a:rPr sz="1300" spc="-19" dirty="0" smtClean="0">
                <a:latin typeface="Arial"/>
                <a:cs typeface="Arial"/>
              </a:rPr>
              <a:t> </a:t>
            </a:r>
            <a:r>
              <a:rPr sz="1300" spc="0" dirty="0" smtClean="0">
                <a:latin typeface="Arial"/>
                <a:cs typeface="Arial"/>
              </a:rPr>
              <a:t>and</a:t>
            </a:r>
            <a:r>
              <a:rPr sz="1300" spc="-21" dirty="0" smtClean="0">
                <a:latin typeface="Arial"/>
                <a:cs typeface="Arial"/>
              </a:rPr>
              <a:t> </a:t>
            </a:r>
            <a:r>
              <a:rPr sz="1300" spc="0" dirty="0" smtClean="0">
                <a:latin typeface="Arial"/>
                <a:cs typeface="Arial"/>
              </a:rPr>
              <a:t>it</a:t>
            </a:r>
            <a:r>
              <a:rPr sz="1300" spc="-6" dirty="0" smtClean="0">
                <a:latin typeface="Arial"/>
                <a:cs typeface="Arial"/>
              </a:rPr>
              <a:t> </a:t>
            </a:r>
            <a:r>
              <a:rPr sz="1300" spc="0" dirty="0" smtClean="0">
                <a:latin typeface="Arial"/>
                <a:cs typeface="Arial"/>
              </a:rPr>
              <a:t>is diffic</a:t>
            </a:r>
            <a:r>
              <a:rPr sz="1300" spc="9" dirty="0" smtClean="0">
                <a:latin typeface="Arial"/>
                <a:cs typeface="Arial"/>
              </a:rPr>
              <a:t>u</a:t>
            </a:r>
            <a:r>
              <a:rPr sz="1300" spc="0" dirty="0" smtClean="0">
                <a:latin typeface="Arial"/>
                <a:cs typeface="Arial"/>
              </a:rPr>
              <a:t>lt</a:t>
            </a:r>
            <a:r>
              <a:rPr sz="1300" spc="-40" dirty="0" smtClean="0">
                <a:latin typeface="Arial"/>
                <a:cs typeface="Arial"/>
              </a:rPr>
              <a:t> </a:t>
            </a:r>
            <a:r>
              <a:rPr sz="1300" spc="0" dirty="0" smtClean="0">
                <a:latin typeface="Arial"/>
                <a:cs typeface="Arial"/>
              </a:rPr>
              <a:t>to</a:t>
            </a:r>
            <a:r>
              <a:rPr sz="1300" spc="-10" dirty="0" smtClean="0">
                <a:latin typeface="Arial"/>
                <a:cs typeface="Arial"/>
              </a:rPr>
              <a:t> </a:t>
            </a:r>
            <a:r>
              <a:rPr sz="1300" spc="0" dirty="0" smtClean="0">
                <a:latin typeface="Arial"/>
                <a:cs typeface="Arial"/>
              </a:rPr>
              <a:t>f</a:t>
            </a:r>
            <a:r>
              <a:rPr sz="1300" spc="9" dirty="0" smtClean="0">
                <a:latin typeface="Arial"/>
                <a:cs typeface="Arial"/>
              </a:rPr>
              <a:t>in</a:t>
            </a:r>
            <a:r>
              <a:rPr sz="1300" spc="0" dirty="0" smtClean="0">
                <a:latin typeface="Arial"/>
                <a:cs typeface="Arial"/>
              </a:rPr>
              <a:t>d.</a:t>
            </a:r>
            <a:r>
              <a:rPr sz="1300" spc="-39" dirty="0" smtClean="0">
                <a:latin typeface="Arial"/>
                <a:cs typeface="Arial"/>
              </a:rPr>
              <a:t> </a:t>
            </a:r>
            <a:r>
              <a:rPr sz="1300" spc="34" dirty="0" smtClean="0">
                <a:latin typeface="Arial"/>
                <a:cs typeface="Arial"/>
              </a:rPr>
              <a:t>W</a:t>
            </a:r>
            <a:r>
              <a:rPr sz="1300" spc="0" dirty="0" smtClean="0">
                <a:latin typeface="Arial"/>
                <a:cs typeface="Arial"/>
              </a:rPr>
              <a:t>hen</a:t>
            </a:r>
            <a:r>
              <a:rPr sz="1300" spc="-33" dirty="0" smtClean="0">
                <a:latin typeface="Arial"/>
                <a:cs typeface="Arial"/>
              </a:rPr>
              <a:t> </a:t>
            </a:r>
            <a:r>
              <a:rPr sz="1300" spc="0" dirty="0" smtClean="0">
                <a:latin typeface="Arial"/>
                <a:cs typeface="Arial"/>
              </a:rPr>
              <a:t>our</a:t>
            </a:r>
            <a:r>
              <a:rPr sz="1300" spc="-18" dirty="0" smtClean="0">
                <a:latin typeface="Arial"/>
                <a:cs typeface="Arial"/>
              </a:rPr>
              <a:t> </a:t>
            </a:r>
            <a:r>
              <a:rPr sz="1300" spc="0" dirty="0" smtClean="0">
                <a:latin typeface="Arial"/>
                <a:cs typeface="Arial"/>
              </a:rPr>
              <a:t>first</a:t>
            </a:r>
            <a:endParaRPr sz="1300">
              <a:latin typeface="Arial"/>
              <a:cs typeface="Arial"/>
            </a:endParaRPr>
          </a:p>
          <a:p>
            <a:pPr marL="12700" marR="196255" algn="just">
              <a:lnSpc>
                <a:spcPct val="95729"/>
              </a:lnSpc>
            </a:pPr>
            <a:r>
              <a:rPr sz="1300" spc="0" dirty="0" smtClean="0">
                <a:latin typeface="Arial"/>
                <a:cs typeface="Arial"/>
              </a:rPr>
              <a:t>que</a:t>
            </a:r>
            <a:r>
              <a:rPr sz="1300" spc="9" dirty="0" smtClean="0">
                <a:latin typeface="Arial"/>
                <a:cs typeface="Arial"/>
              </a:rPr>
              <a:t>r</a:t>
            </a:r>
            <a:r>
              <a:rPr sz="1300" spc="0" dirty="0" smtClean="0">
                <a:latin typeface="Arial"/>
                <a:cs typeface="Arial"/>
              </a:rPr>
              <a:t>y</a:t>
            </a:r>
            <a:r>
              <a:rPr sz="1300" spc="-42" dirty="0" smtClean="0">
                <a:latin typeface="Arial"/>
                <a:cs typeface="Arial"/>
              </a:rPr>
              <a:t> </a:t>
            </a:r>
            <a:r>
              <a:rPr sz="1300" spc="0" dirty="0" smtClean="0">
                <a:latin typeface="Arial"/>
                <a:cs typeface="Arial"/>
              </a:rPr>
              <a:t>r</a:t>
            </a:r>
            <a:r>
              <a:rPr sz="1300" spc="9" dirty="0" smtClean="0">
                <a:latin typeface="Arial"/>
                <a:cs typeface="Arial"/>
              </a:rPr>
              <a:t>a</a:t>
            </a:r>
            <a:r>
              <a:rPr sz="1300" spc="0" dirty="0" smtClean="0">
                <a:latin typeface="Arial"/>
                <a:cs typeface="Arial"/>
              </a:rPr>
              <a:t>n,</a:t>
            </a:r>
            <a:r>
              <a:rPr sz="1300" spc="-22" dirty="0" smtClean="0">
                <a:latin typeface="Arial"/>
                <a:cs typeface="Arial"/>
              </a:rPr>
              <a:t> </a:t>
            </a:r>
            <a:r>
              <a:rPr sz="1300" spc="0" dirty="0" smtClean="0">
                <a:latin typeface="Arial"/>
                <a:cs typeface="Arial"/>
              </a:rPr>
              <a:t>it</a:t>
            </a:r>
            <a:r>
              <a:rPr sz="1300" spc="-6" dirty="0" smtClean="0">
                <a:latin typeface="Arial"/>
                <a:cs typeface="Arial"/>
              </a:rPr>
              <a:t> </a:t>
            </a:r>
            <a:r>
              <a:rPr sz="1300" spc="9" dirty="0" smtClean="0">
                <a:latin typeface="Arial"/>
                <a:cs typeface="Arial"/>
              </a:rPr>
              <a:t>p</a:t>
            </a:r>
            <a:r>
              <a:rPr sz="1300" spc="0" dirty="0" smtClean="0">
                <a:latin typeface="Arial"/>
                <a:cs typeface="Arial"/>
              </a:rPr>
              <a:t>rodu</a:t>
            </a:r>
            <a:r>
              <a:rPr sz="1300" spc="9" dirty="0" smtClean="0">
                <a:latin typeface="Arial"/>
                <a:cs typeface="Arial"/>
              </a:rPr>
              <a:t>ce</a:t>
            </a:r>
            <a:r>
              <a:rPr sz="1300" spc="0" dirty="0" smtClean="0">
                <a:latin typeface="Arial"/>
                <a:cs typeface="Arial"/>
              </a:rPr>
              <a:t>d</a:t>
            </a:r>
            <a:r>
              <a:rPr sz="1300" spc="-54" dirty="0" smtClean="0">
                <a:latin typeface="Arial"/>
                <a:cs typeface="Arial"/>
              </a:rPr>
              <a:t> </a:t>
            </a:r>
            <a:r>
              <a:rPr sz="1300" spc="0" dirty="0" smtClean="0">
                <a:latin typeface="Arial"/>
                <a:cs typeface="Arial"/>
              </a:rPr>
              <a:t>an</a:t>
            </a:r>
            <a:r>
              <a:rPr sz="1300" spc="-14" dirty="0" smtClean="0">
                <a:latin typeface="Arial"/>
                <a:cs typeface="Arial"/>
              </a:rPr>
              <a:t> </a:t>
            </a:r>
            <a:r>
              <a:rPr sz="1300" spc="0" dirty="0" smtClean="0">
                <a:latin typeface="Arial"/>
                <a:cs typeface="Arial"/>
              </a:rPr>
              <a:t>er</a:t>
            </a:r>
            <a:r>
              <a:rPr sz="1300" spc="9" dirty="0" smtClean="0">
                <a:latin typeface="Arial"/>
                <a:cs typeface="Arial"/>
              </a:rPr>
              <a:t>r</a:t>
            </a:r>
            <a:r>
              <a:rPr sz="1300" spc="0" dirty="0" smtClean="0">
                <a:latin typeface="Arial"/>
                <a:cs typeface="Arial"/>
              </a:rPr>
              <a:t>or.</a:t>
            </a:r>
            <a:r>
              <a:rPr sz="1300" spc="-45" dirty="0" smtClean="0">
                <a:latin typeface="Arial"/>
                <a:cs typeface="Arial"/>
              </a:rPr>
              <a:t> </a:t>
            </a:r>
            <a:r>
              <a:rPr sz="1300" spc="34" dirty="0" smtClean="0">
                <a:latin typeface="Arial"/>
                <a:cs typeface="Arial"/>
              </a:rPr>
              <a:t>W</a:t>
            </a:r>
            <a:r>
              <a:rPr sz="1300" spc="0" dirty="0" smtClean="0">
                <a:latin typeface="Arial"/>
                <a:cs typeface="Arial"/>
              </a:rPr>
              <a:t>e</a:t>
            </a:r>
            <a:r>
              <a:rPr sz="1300" spc="-19" dirty="0" smtClean="0">
                <a:latin typeface="Arial"/>
                <a:cs typeface="Arial"/>
              </a:rPr>
              <a:t> </a:t>
            </a:r>
            <a:r>
              <a:rPr sz="1300" spc="-14" dirty="0" smtClean="0">
                <a:latin typeface="Arial"/>
                <a:cs typeface="Arial"/>
              </a:rPr>
              <a:t>w</a:t>
            </a:r>
            <a:r>
              <a:rPr sz="1300" spc="0" dirty="0" smtClean="0">
                <a:latin typeface="Arial"/>
                <a:cs typeface="Arial"/>
              </a:rPr>
              <a:t>ere</a:t>
            </a:r>
            <a:r>
              <a:rPr sz="1300" spc="-18" dirty="0" smtClean="0">
                <a:latin typeface="Arial"/>
                <a:cs typeface="Arial"/>
              </a:rPr>
              <a:t> </a:t>
            </a:r>
            <a:r>
              <a:rPr sz="1300" spc="0" dirty="0" smtClean="0">
                <a:latin typeface="Arial"/>
                <a:cs typeface="Arial"/>
              </a:rPr>
              <a:t>not</a:t>
            </a:r>
            <a:r>
              <a:rPr sz="1300" spc="-17" dirty="0" smtClean="0">
                <a:latin typeface="Arial"/>
                <a:cs typeface="Arial"/>
              </a:rPr>
              <a:t> </a:t>
            </a:r>
            <a:r>
              <a:rPr sz="1300" spc="0" dirty="0" smtClean="0">
                <a:latin typeface="Arial"/>
                <a:cs typeface="Arial"/>
              </a:rPr>
              <a:t>sure</a:t>
            </a:r>
            <a:r>
              <a:rPr sz="1300" spc="-15" dirty="0" smtClean="0">
                <a:latin typeface="Arial"/>
                <a:cs typeface="Arial"/>
              </a:rPr>
              <a:t> </a:t>
            </a:r>
            <a:r>
              <a:rPr sz="1300" spc="0" dirty="0" smtClean="0">
                <a:latin typeface="Arial"/>
                <a:cs typeface="Arial"/>
              </a:rPr>
              <a:t>if</a:t>
            </a:r>
            <a:r>
              <a:rPr sz="1300" spc="-6" dirty="0" smtClean="0">
                <a:latin typeface="Arial"/>
                <a:cs typeface="Arial"/>
              </a:rPr>
              <a:t> </a:t>
            </a:r>
            <a:r>
              <a:rPr sz="1300" spc="0" dirty="0" smtClean="0">
                <a:latin typeface="Arial"/>
                <a:cs typeface="Arial"/>
              </a:rPr>
              <a:t>our</a:t>
            </a:r>
            <a:r>
              <a:rPr sz="1300" spc="-8" dirty="0" smtClean="0">
                <a:latin typeface="Arial"/>
                <a:cs typeface="Arial"/>
              </a:rPr>
              <a:t> </a:t>
            </a:r>
            <a:r>
              <a:rPr sz="1300" spc="0" dirty="0" smtClean="0">
                <a:latin typeface="Arial"/>
                <a:cs typeface="Arial"/>
              </a:rPr>
              <a:t>Clas</a:t>
            </a:r>
            <a:r>
              <a:rPr sz="1300" spc="9" dirty="0" smtClean="0">
                <a:latin typeface="Arial"/>
                <a:cs typeface="Arial"/>
              </a:rPr>
              <a:t>s</a:t>
            </a:r>
            <a:r>
              <a:rPr sz="1300" spc="0" dirty="0" smtClean="0">
                <a:latin typeface="Arial"/>
                <a:cs typeface="Arial"/>
              </a:rPr>
              <a:t>_Code</a:t>
            </a:r>
            <a:r>
              <a:rPr sz="1300" spc="-35" dirty="0" smtClean="0">
                <a:latin typeface="Arial"/>
                <a:cs typeface="Arial"/>
              </a:rPr>
              <a:t> </a:t>
            </a:r>
            <a:r>
              <a:rPr sz="1300" spc="0" dirty="0" smtClean="0">
                <a:latin typeface="Arial"/>
                <a:cs typeface="Arial"/>
              </a:rPr>
              <a:t>was</a:t>
            </a:r>
            <a:r>
              <a:rPr sz="1300" spc="-23" dirty="0" smtClean="0">
                <a:latin typeface="Arial"/>
                <a:cs typeface="Arial"/>
              </a:rPr>
              <a:t> </a:t>
            </a:r>
            <a:r>
              <a:rPr sz="1300" spc="0" dirty="0" smtClean="0">
                <a:latin typeface="Arial"/>
                <a:cs typeface="Arial"/>
              </a:rPr>
              <a:t>t</a:t>
            </a:r>
            <a:r>
              <a:rPr sz="1300" spc="9" dirty="0" smtClean="0">
                <a:latin typeface="Arial"/>
                <a:cs typeface="Arial"/>
              </a:rPr>
              <a:t>h</a:t>
            </a:r>
            <a:r>
              <a:rPr sz="1300" spc="0" dirty="0" smtClean="0">
                <a:latin typeface="Arial"/>
                <a:cs typeface="Arial"/>
              </a:rPr>
              <a:t>e error,</a:t>
            </a:r>
            <a:r>
              <a:rPr sz="1300" spc="-30" dirty="0" smtClean="0">
                <a:latin typeface="Arial"/>
                <a:cs typeface="Arial"/>
              </a:rPr>
              <a:t> </a:t>
            </a:r>
            <a:r>
              <a:rPr sz="1300" spc="0" dirty="0" smtClean="0">
                <a:latin typeface="Arial"/>
                <a:cs typeface="Arial"/>
              </a:rPr>
              <a:t>so</a:t>
            </a:r>
            <a:r>
              <a:rPr sz="1300" spc="-3" dirty="0" smtClean="0">
                <a:latin typeface="Arial"/>
                <a:cs typeface="Arial"/>
              </a:rPr>
              <a:t> </a:t>
            </a:r>
            <a:r>
              <a:rPr sz="1300" spc="0" dirty="0" smtClean="0">
                <a:latin typeface="Arial"/>
                <a:cs typeface="Arial"/>
              </a:rPr>
              <a:t>we</a:t>
            </a:r>
            <a:r>
              <a:rPr sz="1300" spc="-16" dirty="0" smtClean="0">
                <a:latin typeface="Arial"/>
                <a:cs typeface="Arial"/>
              </a:rPr>
              <a:t> </a:t>
            </a:r>
            <a:r>
              <a:rPr sz="1300" spc="0" dirty="0" smtClean="0">
                <a:latin typeface="Arial"/>
                <a:cs typeface="Arial"/>
              </a:rPr>
              <a:t>c</a:t>
            </a:r>
            <a:r>
              <a:rPr sz="1300" spc="9" dirty="0" smtClean="0">
                <a:latin typeface="Arial"/>
                <a:cs typeface="Arial"/>
              </a:rPr>
              <a:t>o</a:t>
            </a:r>
            <a:r>
              <a:rPr sz="1300" spc="0" dirty="0" smtClean="0">
                <a:latin typeface="Arial"/>
                <a:cs typeface="Arial"/>
              </a:rPr>
              <a:t>mm</a:t>
            </a:r>
            <a:r>
              <a:rPr sz="1300" spc="9" dirty="0" smtClean="0">
                <a:latin typeface="Arial"/>
                <a:cs typeface="Arial"/>
              </a:rPr>
              <a:t>en</a:t>
            </a:r>
            <a:r>
              <a:rPr sz="1300" spc="0" dirty="0" smtClean="0">
                <a:latin typeface="Arial"/>
                <a:cs typeface="Arial"/>
              </a:rPr>
              <a:t>ted</a:t>
            </a:r>
            <a:r>
              <a:rPr sz="1300" spc="-67" dirty="0" smtClean="0">
                <a:latin typeface="Arial"/>
                <a:cs typeface="Arial"/>
              </a:rPr>
              <a:t> </a:t>
            </a:r>
            <a:r>
              <a:rPr sz="1300" spc="0" dirty="0" smtClean="0">
                <a:latin typeface="Arial"/>
                <a:cs typeface="Arial"/>
              </a:rPr>
              <a:t>that</a:t>
            </a:r>
            <a:r>
              <a:rPr sz="1300" spc="-11" dirty="0" smtClean="0">
                <a:latin typeface="Arial"/>
                <a:cs typeface="Arial"/>
              </a:rPr>
              <a:t> </a:t>
            </a:r>
            <a:r>
              <a:rPr sz="1300" spc="0" dirty="0" smtClean="0">
                <a:latin typeface="Arial"/>
                <a:cs typeface="Arial"/>
              </a:rPr>
              <a:t>line</a:t>
            </a:r>
            <a:r>
              <a:rPr sz="1300" spc="-10" dirty="0" smtClean="0">
                <a:latin typeface="Arial"/>
                <a:cs typeface="Arial"/>
              </a:rPr>
              <a:t> </a:t>
            </a:r>
            <a:r>
              <a:rPr sz="1300" spc="0" dirty="0" smtClean="0">
                <a:latin typeface="Arial"/>
                <a:cs typeface="Arial"/>
              </a:rPr>
              <a:t>out</a:t>
            </a:r>
            <a:r>
              <a:rPr sz="1300" spc="-17" dirty="0" smtClean="0">
                <a:latin typeface="Arial"/>
                <a:cs typeface="Arial"/>
              </a:rPr>
              <a:t> </a:t>
            </a:r>
            <a:r>
              <a:rPr sz="1300" spc="0" dirty="0" smtClean="0">
                <a:latin typeface="Arial"/>
                <a:cs typeface="Arial"/>
              </a:rPr>
              <a:t>a</a:t>
            </a:r>
            <a:r>
              <a:rPr sz="1300" spc="9" dirty="0" smtClean="0">
                <a:latin typeface="Arial"/>
                <a:cs typeface="Arial"/>
              </a:rPr>
              <a:t>n</a:t>
            </a:r>
            <a:r>
              <a:rPr sz="1300" spc="0" dirty="0" smtClean="0">
                <a:latin typeface="Arial"/>
                <a:cs typeface="Arial"/>
              </a:rPr>
              <a:t>d</a:t>
            </a:r>
            <a:r>
              <a:rPr sz="1300" spc="-21" dirty="0" smtClean="0">
                <a:latin typeface="Arial"/>
                <a:cs typeface="Arial"/>
              </a:rPr>
              <a:t> </a:t>
            </a:r>
            <a:r>
              <a:rPr sz="1300" spc="9" dirty="0" smtClean="0">
                <a:latin typeface="Arial"/>
                <a:cs typeface="Arial"/>
              </a:rPr>
              <a:t>r</a:t>
            </a:r>
            <a:r>
              <a:rPr sz="1300" spc="0" dirty="0" smtClean="0">
                <a:latin typeface="Arial"/>
                <a:cs typeface="Arial"/>
              </a:rPr>
              <a:t>an</a:t>
            </a:r>
            <a:r>
              <a:rPr sz="1300" spc="-18" dirty="0" smtClean="0">
                <a:latin typeface="Arial"/>
                <a:cs typeface="Arial"/>
              </a:rPr>
              <a:t> </a:t>
            </a:r>
            <a:r>
              <a:rPr sz="1300" spc="0" dirty="0" smtClean="0">
                <a:latin typeface="Arial"/>
                <a:cs typeface="Arial"/>
              </a:rPr>
              <a:t>our</a:t>
            </a:r>
            <a:r>
              <a:rPr sz="1300" spc="-8" dirty="0" smtClean="0">
                <a:latin typeface="Arial"/>
                <a:cs typeface="Arial"/>
              </a:rPr>
              <a:t> </a:t>
            </a:r>
            <a:r>
              <a:rPr sz="1300" spc="0" dirty="0" smtClean="0">
                <a:latin typeface="Arial"/>
                <a:cs typeface="Arial"/>
              </a:rPr>
              <a:t>SQL</a:t>
            </a:r>
            <a:r>
              <a:rPr sz="1300" spc="-25" dirty="0" smtClean="0">
                <a:latin typeface="Arial"/>
                <a:cs typeface="Arial"/>
              </a:rPr>
              <a:t> </a:t>
            </a:r>
            <a:r>
              <a:rPr sz="1300" spc="9" dirty="0" smtClean="0">
                <a:latin typeface="Arial"/>
                <a:cs typeface="Arial"/>
              </a:rPr>
              <a:t>a</a:t>
            </a:r>
            <a:r>
              <a:rPr sz="1300" spc="0" dirty="0" smtClean="0">
                <a:latin typeface="Arial"/>
                <a:cs typeface="Arial"/>
              </a:rPr>
              <a:t>gain.</a:t>
            </a:r>
            <a:r>
              <a:rPr sz="1300" spc="-25" dirty="0" smtClean="0">
                <a:latin typeface="Arial"/>
                <a:cs typeface="Arial"/>
              </a:rPr>
              <a:t> </a:t>
            </a:r>
            <a:r>
              <a:rPr sz="1300" spc="9" dirty="0" smtClean="0">
                <a:latin typeface="Arial"/>
                <a:cs typeface="Arial"/>
              </a:rPr>
              <a:t>E</a:t>
            </a:r>
            <a:r>
              <a:rPr sz="1300" spc="-9" dirty="0" smtClean="0">
                <a:latin typeface="Arial"/>
                <a:cs typeface="Arial"/>
              </a:rPr>
              <a:t>v</a:t>
            </a:r>
            <a:r>
              <a:rPr sz="1300" spc="9" dirty="0" smtClean="0">
                <a:latin typeface="Arial"/>
                <a:cs typeface="Arial"/>
              </a:rPr>
              <a:t>er</a:t>
            </a:r>
            <a:r>
              <a:rPr sz="1300" spc="-9" dirty="0" smtClean="0">
                <a:latin typeface="Arial"/>
                <a:cs typeface="Arial"/>
              </a:rPr>
              <a:t>y</a:t>
            </a:r>
            <a:r>
              <a:rPr sz="1300" spc="0" dirty="0" smtClean="0">
                <a:latin typeface="Arial"/>
                <a:cs typeface="Arial"/>
              </a:rPr>
              <a:t>thi</a:t>
            </a:r>
            <a:r>
              <a:rPr sz="1300" spc="9" dirty="0" smtClean="0">
                <a:latin typeface="Arial"/>
                <a:cs typeface="Arial"/>
              </a:rPr>
              <a:t>n</a:t>
            </a:r>
            <a:r>
              <a:rPr sz="1300" spc="0" dirty="0" smtClean="0">
                <a:latin typeface="Arial"/>
                <a:cs typeface="Arial"/>
              </a:rPr>
              <a:t>g</a:t>
            </a:r>
            <a:r>
              <a:rPr sz="1300" spc="-61" dirty="0" smtClean="0">
                <a:latin typeface="Arial"/>
                <a:cs typeface="Arial"/>
              </a:rPr>
              <a:t> </a:t>
            </a:r>
            <a:r>
              <a:rPr sz="1300" spc="0" dirty="0" smtClean="0">
                <a:latin typeface="Arial"/>
                <a:cs typeface="Arial"/>
              </a:rPr>
              <a:t>ran perfect</a:t>
            </a:r>
            <a:r>
              <a:rPr sz="1300" spc="9" dirty="0" smtClean="0">
                <a:latin typeface="Arial"/>
                <a:cs typeface="Arial"/>
              </a:rPr>
              <a:t>l</a:t>
            </a:r>
            <a:r>
              <a:rPr sz="1300" spc="0" dirty="0" smtClean="0">
                <a:latin typeface="Arial"/>
                <a:cs typeface="Arial"/>
              </a:rPr>
              <a:t>y</a:t>
            </a:r>
            <a:r>
              <a:rPr sz="1300" spc="-49" dirty="0" smtClean="0">
                <a:latin typeface="Arial"/>
                <a:cs typeface="Arial"/>
              </a:rPr>
              <a:t> </a:t>
            </a:r>
            <a:r>
              <a:rPr sz="1300" spc="0" dirty="0" smtClean="0">
                <a:latin typeface="Arial"/>
                <a:cs typeface="Arial"/>
              </a:rPr>
              <a:t>the</a:t>
            </a:r>
            <a:r>
              <a:rPr sz="1300" spc="-8" dirty="0" smtClean="0">
                <a:latin typeface="Arial"/>
                <a:cs typeface="Arial"/>
              </a:rPr>
              <a:t> </a:t>
            </a:r>
            <a:r>
              <a:rPr sz="1300" spc="0" dirty="0" smtClean="0">
                <a:latin typeface="Arial"/>
                <a:cs typeface="Arial"/>
              </a:rPr>
              <a:t>n</a:t>
            </a:r>
            <a:r>
              <a:rPr sz="1300" spc="9" dirty="0" smtClean="0">
                <a:latin typeface="Arial"/>
                <a:cs typeface="Arial"/>
              </a:rPr>
              <a:t>e</a:t>
            </a:r>
            <a:r>
              <a:rPr sz="1300" spc="-9" dirty="0" smtClean="0">
                <a:latin typeface="Arial"/>
                <a:cs typeface="Arial"/>
              </a:rPr>
              <a:t>x</a:t>
            </a:r>
            <a:r>
              <a:rPr sz="1300" spc="0" dirty="0" smtClean="0">
                <a:latin typeface="Arial"/>
                <a:cs typeface="Arial"/>
              </a:rPr>
              <a:t>t</a:t>
            </a:r>
            <a:r>
              <a:rPr sz="1300" spc="-20" dirty="0" smtClean="0">
                <a:latin typeface="Arial"/>
                <a:cs typeface="Arial"/>
              </a:rPr>
              <a:t> </a:t>
            </a:r>
            <a:r>
              <a:rPr sz="1300" spc="0" dirty="0" smtClean="0">
                <a:latin typeface="Arial"/>
                <a:cs typeface="Arial"/>
              </a:rPr>
              <a:t>t</a:t>
            </a:r>
            <a:r>
              <a:rPr sz="1300" spc="9" dirty="0" smtClean="0">
                <a:latin typeface="Arial"/>
                <a:cs typeface="Arial"/>
              </a:rPr>
              <a:t>im</a:t>
            </a:r>
            <a:r>
              <a:rPr sz="1300" spc="0" dirty="0" smtClean="0">
                <a:latin typeface="Arial"/>
                <a:cs typeface="Arial"/>
              </a:rPr>
              <a:t>e,</a:t>
            </a:r>
            <a:r>
              <a:rPr sz="1300" spc="-28" dirty="0" smtClean="0">
                <a:latin typeface="Arial"/>
                <a:cs typeface="Arial"/>
              </a:rPr>
              <a:t> </a:t>
            </a:r>
            <a:r>
              <a:rPr sz="1300" spc="0" dirty="0" smtClean="0">
                <a:latin typeface="Arial"/>
                <a:cs typeface="Arial"/>
              </a:rPr>
              <a:t>so</a:t>
            </a:r>
            <a:r>
              <a:rPr sz="1300" spc="-3" dirty="0" smtClean="0">
                <a:latin typeface="Arial"/>
                <a:cs typeface="Arial"/>
              </a:rPr>
              <a:t> </a:t>
            </a:r>
            <a:r>
              <a:rPr sz="1300" spc="-9" dirty="0" smtClean="0">
                <a:latin typeface="Arial"/>
                <a:cs typeface="Arial"/>
              </a:rPr>
              <a:t>w</a:t>
            </a:r>
            <a:r>
              <a:rPr sz="1300" spc="0" dirty="0" smtClean="0">
                <a:latin typeface="Arial"/>
                <a:cs typeface="Arial"/>
              </a:rPr>
              <a:t>e</a:t>
            </a:r>
            <a:r>
              <a:rPr sz="1300" spc="-6" dirty="0" smtClean="0">
                <a:latin typeface="Arial"/>
                <a:cs typeface="Arial"/>
              </a:rPr>
              <a:t> </a:t>
            </a:r>
            <a:r>
              <a:rPr sz="1300" spc="0" dirty="0" smtClean="0">
                <a:latin typeface="Arial"/>
                <a:cs typeface="Arial"/>
              </a:rPr>
              <a:t>kn</a:t>
            </a:r>
            <a:r>
              <a:rPr sz="1300" spc="9" dirty="0" smtClean="0">
                <a:latin typeface="Arial"/>
                <a:cs typeface="Arial"/>
              </a:rPr>
              <a:t>e</a:t>
            </a:r>
            <a:r>
              <a:rPr sz="1300" spc="0" dirty="0" smtClean="0">
                <a:latin typeface="Arial"/>
                <a:cs typeface="Arial"/>
              </a:rPr>
              <a:t>w</a:t>
            </a:r>
            <a:r>
              <a:rPr sz="1300" spc="-30" dirty="0" smtClean="0">
                <a:latin typeface="Arial"/>
                <a:cs typeface="Arial"/>
              </a:rPr>
              <a:t> </a:t>
            </a:r>
            <a:r>
              <a:rPr sz="1300" spc="0" dirty="0" smtClean="0">
                <a:latin typeface="Arial"/>
                <a:cs typeface="Arial"/>
              </a:rPr>
              <a:t>the</a:t>
            </a:r>
            <a:r>
              <a:rPr sz="1300" spc="-8" dirty="0" smtClean="0">
                <a:latin typeface="Arial"/>
                <a:cs typeface="Arial"/>
              </a:rPr>
              <a:t> </a:t>
            </a:r>
            <a:r>
              <a:rPr sz="1300" spc="0" dirty="0" smtClean="0">
                <a:latin typeface="Arial"/>
                <a:cs typeface="Arial"/>
              </a:rPr>
              <a:t>C</a:t>
            </a:r>
            <a:r>
              <a:rPr sz="1300" spc="9" dirty="0" smtClean="0">
                <a:latin typeface="Arial"/>
                <a:cs typeface="Arial"/>
              </a:rPr>
              <a:t>l</a:t>
            </a:r>
            <a:r>
              <a:rPr sz="1300" spc="0" dirty="0" smtClean="0">
                <a:latin typeface="Arial"/>
                <a:cs typeface="Arial"/>
              </a:rPr>
              <a:t>ass_C</a:t>
            </a:r>
            <a:r>
              <a:rPr sz="1300" spc="9" dirty="0" smtClean="0">
                <a:latin typeface="Arial"/>
                <a:cs typeface="Arial"/>
              </a:rPr>
              <a:t>o</a:t>
            </a:r>
            <a:r>
              <a:rPr sz="1300" spc="0" dirty="0" smtClean="0">
                <a:latin typeface="Arial"/>
                <a:cs typeface="Arial"/>
              </a:rPr>
              <a:t>de</a:t>
            </a:r>
            <a:r>
              <a:rPr sz="1300" spc="-70" dirty="0" smtClean="0">
                <a:latin typeface="Arial"/>
                <a:cs typeface="Arial"/>
              </a:rPr>
              <a:t> </a:t>
            </a:r>
            <a:r>
              <a:rPr sz="1300" spc="0" dirty="0" smtClean="0">
                <a:latin typeface="Arial"/>
                <a:cs typeface="Arial"/>
              </a:rPr>
              <a:t>li</a:t>
            </a:r>
            <a:r>
              <a:rPr sz="1300" spc="9" dirty="0" smtClean="0">
                <a:latin typeface="Arial"/>
                <a:cs typeface="Arial"/>
              </a:rPr>
              <a:t>n</a:t>
            </a:r>
            <a:r>
              <a:rPr sz="1300" spc="0" dirty="0" smtClean="0">
                <a:latin typeface="Arial"/>
                <a:cs typeface="Arial"/>
              </a:rPr>
              <a:t>e</a:t>
            </a:r>
            <a:r>
              <a:rPr sz="1300" spc="-20" dirty="0" smtClean="0">
                <a:latin typeface="Arial"/>
                <a:cs typeface="Arial"/>
              </a:rPr>
              <a:t> </a:t>
            </a:r>
            <a:r>
              <a:rPr sz="1300" spc="0" dirty="0" smtClean="0">
                <a:latin typeface="Arial"/>
                <a:cs typeface="Arial"/>
              </a:rPr>
              <a:t>must</a:t>
            </a:r>
            <a:r>
              <a:rPr sz="1300" spc="-8" dirty="0" smtClean="0">
                <a:latin typeface="Arial"/>
                <a:cs typeface="Arial"/>
              </a:rPr>
              <a:t> </a:t>
            </a:r>
            <a:r>
              <a:rPr sz="1300" spc="0" dirty="0" smtClean="0">
                <a:latin typeface="Arial"/>
                <a:cs typeface="Arial"/>
              </a:rPr>
              <a:t>h</a:t>
            </a:r>
            <a:r>
              <a:rPr sz="1300" spc="9" dirty="0" smtClean="0">
                <a:latin typeface="Arial"/>
                <a:cs typeface="Arial"/>
              </a:rPr>
              <a:t>a</a:t>
            </a:r>
            <a:r>
              <a:rPr sz="1300" spc="-9" dirty="0" smtClean="0">
                <a:latin typeface="Arial"/>
                <a:cs typeface="Arial"/>
              </a:rPr>
              <a:t>v</a:t>
            </a:r>
            <a:r>
              <a:rPr sz="1300" spc="0" dirty="0" smtClean="0">
                <a:latin typeface="Arial"/>
                <a:cs typeface="Arial"/>
              </a:rPr>
              <a:t>e</a:t>
            </a:r>
            <a:r>
              <a:rPr sz="1300" spc="-28" dirty="0" smtClean="0">
                <a:latin typeface="Arial"/>
                <a:cs typeface="Arial"/>
              </a:rPr>
              <a:t> </a:t>
            </a:r>
            <a:r>
              <a:rPr sz="1300" spc="9" dirty="0" smtClean="0">
                <a:latin typeface="Arial"/>
                <a:cs typeface="Arial"/>
              </a:rPr>
              <a:t>b</a:t>
            </a:r>
            <a:r>
              <a:rPr sz="1300" spc="0" dirty="0" smtClean="0">
                <a:latin typeface="Arial"/>
                <a:cs typeface="Arial"/>
              </a:rPr>
              <a:t>een</a:t>
            </a:r>
            <a:r>
              <a:rPr sz="1300" spc="-28" dirty="0" smtClean="0">
                <a:latin typeface="Arial"/>
                <a:cs typeface="Arial"/>
              </a:rPr>
              <a:t> </a:t>
            </a:r>
            <a:r>
              <a:rPr sz="1300" spc="9" dirty="0" smtClean="0">
                <a:latin typeface="Arial"/>
                <a:cs typeface="Arial"/>
              </a:rPr>
              <a:t>t</a:t>
            </a:r>
            <a:r>
              <a:rPr sz="1300" spc="0" dirty="0" smtClean="0">
                <a:latin typeface="Arial"/>
                <a:cs typeface="Arial"/>
              </a:rPr>
              <a:t>he</a:t>
            </a:r>
            <a:endParaRPr sz="13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02004" y="922506"/>
            <a:ext cx="5900346" cy="3804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425"/>
              </a:lnSpc>
              <a:spcBef>
                <a:spcPts val="71"/>
              </a:spcBef>
            </a:pPr>
            <a:r>
              <a:rPr sz="1300" spc="0" dirty="0" smtClean="0">
                <a:latin typeface="Arial"/>
                <a:cs typeface="Arial"/>
              </a:rPr>
              <a:t>error.</a:t>
            </a:r>
            <a:r>
              <a:rPr sz="1300" spc="-45" dirty="0" smtClean="0">
                <a:latin typeface="Arial"/>
                <a:cs typeface="Arial"/>
              </a:rPr>
              <a:t> </a:t>
            </a:r>
            <a:r>
              <a:rPr sz="1300" spc="34" dirty="0" smtClean="0">
                <a:latin typeface="Arial"/>
                <a:cs typeface="Arial"/>
              </a:rPr>
              <a:t>W</a:t>
            </a:r>
            <a:r>
              <a:rPr sz="1300" spc="0" dirty="0" smtClean="0">
                <a:latin typeface="Arial"/>
                <a:cs typeface="Arial"/>
              </a:rPr>
              <a:t>hat</a:t>
            </a:r>
            <a:r>
              <a:rPr sz="1300" spc="-30" dirty="0" smtClean="0">
                <a:latin typeface="Arial"/>
                <a:cs typeface="Arial"/>
              </a:rPr>
              <a:t> </a:t>
            </a:r>
            <a:r>
              <a:rPr sz="1300" spc="-14" dirty="0" smtClean="0">
                <a:latin typeface="Arial"/>
                <a:cs typeface="Arial"/>
              </a:rPr>
              <a:t>w</a:t>
            </a:r>
            <a:r>
              <a:rPr sz="1300" spc="9" dirty="0" smtClean="0">
                <a:latin typeface="Arial"/>
                <a:cs typeface="Arial"/>
              </a:rPr>
              <a:t>a</a:t>
            </a:r>
            <a:r>
              <a:rPr sz="1300" spc="0" dirty="0" smtClean="0">
                <a:latin typeface="Arial"/>
                <a:cs typeface="Arial"/>
              </a:rPr>
              <a:t>s</a:t>
            </a:r>
            <a:r>
              <a:rPr sz="1300" spc="-23" dirty="0" smtClean="0">
                <a:latin typeface="Arial"/>
                <a:cs typeface="Arial"/>
              </a:rPr>
              <a:t> </a:t>
            </a:r>
            <a:r>
              <a:rPr sz="1300" spc="0" dirty="0" smtClean="0">
                <a:latin typeface="Arial"/>
                <a:cs typeface="Arial"/>
              </a:rPr>
              <a:t>the</a:t>
            </a:r>
            <a:r>
              <a:rPr sz="1300" spc="-8" dirty="0" smtClean="0">
                <a:latin typeface="Arial"/>
                <a:cs typeface="Arial"/>
              </a:rPr>
              <a:t> </a:t>
            </a:r>
            <a:r>
              <a:rPr sz="1300" spc="0" dirty="0" smtClean="0">
                <a:latin typeface="Arial"/>
                <a:cs typeface="Arial"/>
              </a:rPr>
              <a:t>error?</a:t>
            </a:r>
            <a:r>
              <a:rPr sz="1300" spc="-34" dirty="0" smtClean="0">
                <a:latin typeface="Arial"/>
                <a:cs typeface="Arial"/>
              </a:rPr>
              <a:t> </a:t>
            </a:r>
            <a:r>
              <a:rPr sz="1300" spc="9" dirty="0" smtClean="0">
                <a:latin typeface="Arial"/>
                <a:cs typeface="Arial"/>
              </a:rPr>
              <a:t>T</a:t>
            </a:r>
            <a:r>
              <a:rPr sz="1300" spc="0" dirty="0" smtClean="0">
                <a:latin typeface="Arial"/>
                <a:cs typeface="Arial"/>
              </a:rPr>
              <a:t>he</a:t>
            </a:r>
            <a:r>
              <a:rPr sz="1300" spc="-22" dirty="0" smtClean="0">
                <a:latin typeface="Arial"/>
                <a:cs typeface="Arial"/>
              </a:rPr>
              <a:t> </a:t>
            </a:r>
            <a:r>
              <a:rPr sz="1300" spc="0" dirty="0" smtClean="0">
                <a:latin typeface="Arial"/>
                <a:cs typeface="Arial"/>
              </a:rPr>
              <a:t>al</a:t>
            </a:r>
            <a:r>
              <a:rPr sz="1300" spc="9" dirty="0" smtClean="0">
                <a:latin typeface="Arial"/>
                <a:cs typeface="Arial"/>
              </a:rPr>
              <a:t>i</a:t>
            </a:r>
            <a:r>
              <a:rPr sz="1300" spc="0" dirty="0" smtClean="0">
                <a:latin typeface="Arial"/>
                <a:cs typeface="Arial"/>
              </a:rPr>
              <a:t>as</a:t>
            </a:r>
            <a:r>
              <a:rPr sz="1300" spc="-26" dirty="0" smtClean="0">
                <a:latin typeface="Arial"/>
                <a:cs typeface="Arial"/>
              </a:rPr>
              <a:t> </a:t>
            </a:r>
            <a:r>
              <a:rPr sz="1300" spc="0" dirty="0" smtClean="0">
                <a:latin typeface="Arial"/>
                <a:cs typeface="Arial"/>
              </a:rPr>
              <a:t>S</a:t>
            </a:r>
            <a:r>
              <a:rPr sz="1300" spc="9" dirty="0" smtClean="0">
                <a:latin typeface="Arial"/>
                <a:cs typeface="Arial"/>
              </a:rPr>
              <a:t>u</a:t>
            </a:r>
            <a:r>
              <a:rPr sz="1300" spc="0" dirty="0" smtClean="0">
                <a:latin typeface="Arial"/>
                <a:cs typeface="Arial"/>
              </a:rPr>
              <a:t>m</a:t>
            </a:r>
            <a:r>
              <a:rPr sz="1300" spc="-16" dirty="0" smtClean="0">
                <a:latin typeface="Arial"/>
                <a:cs typeface="Arial"/>
              </a:rPr>
              <a:t> </a:t>
            </a:r>
            <a:r>
              <a:rPr sz="1300" spc="0" dirty="0" smtClean="0">
                <a:latin typeface="Arial"/>
                <a:cs typeface="Arial"/>
              </a:rPr>
              <a:t>is</a:t>
            </a:r>
            <a:r>
              <a:rPr sz="1300" spc="-9" dirty="0" smtClean="0">
                <a:latin typeface="Arial"/>
                <a:cs typeface="Arial"/>
              </a:rPr>
              <a:t> </a:t>
            </a:r>
            <a:r>
              <a:rPr sz="1300" spc="0" dirty="0" smtClean="0">
                <a:latin typeface="Arial"/>
                <a:cs typeface="Arial"/>
              </a:rPr>
              <a:t>a</a:t>
            </a:r>
            <a:r>
              <a:rPr sz="1300" spc="-7" dirty="0" smtClean="0">
                <a:latin typeface="Arial"/>
                <a:cs typeface="Arial"/>
              </a:rPr>
              <a:t> </a:t>
            </a:r>
            <a:r>
              <a:rPr sz="1300" spc="0" dirty="0" smtClean="0">
                <a:latin typeface="Arial"/>
                <a:cs typeface="Arial"/>
              </a:rPr>
              <a:t>re</a:t>
            </a:r>
            <a:r>
              <a:rPr sz="1300" spc="9" dirty="0" smtClean="0">
                <a:latin typeface="Arial"/>
                <a:cs typeface="Arial"/>
              </a:rPr>
              <a:t>s</a:t>
            </a:r>
            <a:r>
              <a:rPr sz="1300" spc="0" dirty="0" smtClean="0">
                <a:latin typeface="Arial"/>
                <a:cs typeface="Arial"/>
              </a:rPr>
              <a:t>e</a:t>
            </a:r>
            <a:r>
              <a:rPr sz="1300" spc="9" dirty="0" smtClean="0">
                <a:latin typeface="Arial"/>
                <a:cs typeface="Arial"/>
              </a:rPr>
              <a:t>r</a:t>
            </a:r>
            <a:r>
              <a:rPr sz="1300" spc="-9" dirty="0" smtClean="0">
                <a:latin typeface="Arial"/>
                <a:cs typeface="Arial"/>
              </a:rPr>
              <a:t>v</a:t>
            </a:r>
            <a:r>
              <a:rPr sz="1300" spc="0" dirty="0" smtClean="0">
                <a:latin typeface="Arial"/>
                <a:cs typeface="Arial"/>
              </a:rPr>
              <a:t>ed</a:t>
            </a:r>
            <a:r>
              <a:rPr sz="1300" spc="-40" dirty="0" smtClean="0">
                <a:latin typeface="Arial"/>
                <a:cs typeface="Arial"/>
              </a:rPr>
              <a:t> </a:t>
            </a:r>
            <a:r>
              <a:rPr sz="1300" spc="0" dirty="0" smtClean="0">
                <a:latin typeface="Arial"/>
                <a:cs typeface="Arial"/>
              </a:rPr>
              <a:t>word.</a:t>
            </a:r>
            <a:r>
              <a:rPr sz="1300" spc="-21" dirty="0" smtClean="0">
                <a:latin typeface="Arial"/>
                <a:cs typeface="Arial"/>
              </a:rPr>
              <a:t> </a:t>
            </a:r>
            <a:r>
              <a:rPr sz="1300" spc="0" dirty="0" smtClean="0">
                <a:latin typeface="Arial"/>
                <a:cs typeface="Arial"/>
              </a:rPr>
              <a:t>Comm</a:t>
            </a:r>
            <a:r>
              <a:rPr sz="1300" spc="9" dirty="0" smtClean="0">
                <a:latin typeface="Arial"/>
                <a:cs typeface="Arial"/>
              </a:rPr>
              <a:t>e</a:t>
            </a:r>
            <a:r>
              <a:rPr sz="1300" spc="0" dirty="0" smtClean="0">
                <a:latin typeface="Arial"/>
                <a:cs typeface="Arial"/>
              </a:rPr>
              <a:t>nts</a:t>
            </a:r>
            <a:r>
              <a:rPr sz="1300" spc="-62" dirty="0" smtClean="0">
                <a:latin typeface="Arial"/>
                <a:cs typeface="Arial"/>
              </a:rPr>
              <a:t> </a:t>
            </a:r>
            <a:r>
              <a:rPr sz="1300" spc="0" dirty="0" smtClean="0">
                <a:latin typeface="Arial"/>
                <a:cs typeface="Arial"/>
              </a:rPr>
              <a:t>c</a:t>
            </a:r>
            <a:r>
              <a:rPr sz="1300" spc="9" dirty="0" smtClean="0">
                <a:latin typeface="Arial"/>
                <a:cs typeface="Arial"/>
              </a:rPr>
              <a:t>a</a:t>
            </a:r>
            <a:r>
              <a:rPr sz="1300" spc="0" dirty="0" smtClean="0">
                <a:latin typeface="Arial"/>
                <a:cs typeface="Arial"/>
              </a:rPr>
              <a:t>n</a:t>
            </a:r>
            <a:r>
              <a:rPr sz="1300" spc="-20" dirty="0" smtClean="0">
                <a:latin typeface="Arial"/>
                <a:cs typeface="Arial"/>
              </a:rPr>
              <a:t> </a:t>
            </a:r>
            <a:r>
              <a:rPr sz="1300" spc="0" dirty="0" smtClean="0">
                <a:latin typeface="Arial"/>
                <a:cs typeface="Arial"/>
              </a:rPr>
              <a:t>be</a:t>
            </a:r>
            <a:endParaRPr sz="1300">
              <a:latin typeface="Arial"/>
              <a:cs typeface="Arial"/>
            </a:endParaRPr>
          </a:p>
          <a:p>
            <a:pPr marL="12700" marR="24688">
              <a:lnSpc>
                <a:spcPct val="95825"/>
              </a:lnSpc>
            </a:pPr>
            <a:r>
              <a:rPr sz="1300" spc="0" dirty="0" smtClean="0">
                <a:latin typeface="Arial"/>
                <a:cs typeface="Arial"/>
              </a:rPr>
              <a:t>used</a:t>
            </a:r>
            <a:r>
              <a:rPr sz="1300" spc="-28" dirty="0" smtClean="0">
                <a:latin typeface="Arial"/>
                <a:cs typeface="Arial"/>
              </a:rPr>
              <a:t> </a:t>
            </a:r>
            <a:r>
              <a:rPr sz="1300" spc="0" dirty="0" smtClean="0">
                <a:latin typeface="Arial"/>
                <a:cs typeface="Arial"/>
              </a:rPr>
              <a:t>to test</a:t>
            </a:r>
            <a:r>
              <a:rPr sz="1300" spc="-20" dirty="0" smtClean="0">
                <a:latin typeface="Arial"/>
                <a:cs typeface="Arial"/>
              </a:rPr>
              <a:t> </a:t>
            </a:r>
            <a:r>
              <a:rPr sz="1300" spc="0" dirty="0" smtClean="0">
                <a:latin typeface="Arial"/>
                <a:cs typeface="Arial"/>
              </a:rPr>
              <a:t>l</a:t>
            </a:r>
            <a:r>
              <a:rPr sz="1300" spc="14" dirty="0" smtClean="0">
                <a:latin typeface="Arial"/>
                <a:cs typeface="Arial"/>
              </a:rPr>
              <a:t>i</a:t>
            </a:r>
            <a:r>
              <a:rPr sz="1300" spc="0" dirty="0" smtClean="0">
                <a:latin typeface="Arial"/>
                <a:cs typeface="Arial"/>
              </a:rPr>
              <a:t>nes</a:t>
            </a:r>
            <a:r>
              <a:rPr sz="1300" spc="-26" dirty="0" smtClean="0">
                <a:latin typeface="Arial"/>
                <a:cs typeface="Arial"/>
              </a:rPr>
              <a:t> </a:t>
            </a:r>
            <a:r>
              <a:rPr sz="1300" spc="4" dirty="0" smtClean="0">
                <a:latin typeface="Arial"/>
                <a:cs typeface="Arial"/>
              </a:rPr>
              <a:t>f</a:t>
            </a:r>
            <a:r>
              <a:rPr sz="1300" spc="9" dirty="0" smtClean="0">
                <a:latin typeface="Arial"/>
                <a:cs typeface="Arial"/>
              </a:rPr>
              <a:t>o</a:t>
            </a:r>
            <a:r>
              <a:rPr sz="1300" spc="0" dirty="0" smtClean="0">
                <a:latin typeface="Arial"/>
                <a:cs typeface="Arial"/>
              </a:rPr>
              <a:t>r</a:t>
            </a:r>
            <a:r>
              <a:rPr sz="1300" spc="-1" dirty="0" smtClean="0">
                <a:latin typeface="Arial"/>
                <a:cs typeface="Arial"/>
              </a:rPr>
              <a:t> </a:t>
            </a:r>
            <a:r>
              <a:rPr sz="1300" spc="0" dirty="0" smtClean="0">
                <a:latin typeface="Arial"/>
                <a:cs typeface="Arial"/>
              </a:rPr>
              <a:t>errors.</a:t>
            </a:r>
            <a:endParaRPr sz="13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569591" y="4787420"/>
            <a:ext cx="2690037" cy="3942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065"/>
              </a:lnSpc>
              <a:spcBef>
                <a:spcPts val="153"/>
              </a:spcBef>
            </a:pPr>
            <a:r>
              <a:rPr sz="2900" b="1" spc="0" dirty="0" smtClean="0">
                <a:latin typeface="Times New Roman"/>
                <a:cs typeface="Times New Roman"/>
              </a:rPr>
              <a:t>Colle</a:t>
            </a:r>
            <a:r>
              <a:rPr sz="2900" b="1" spc="-14" dirty="0" smtClean="0">
                <a:latin typeface="Times New Roman"/>
                <a:cs typeface="Times New Roman"/>
              </a:rPr>
              <a:t>c</a:t>
            </a:r>
            <a:r>
              <a:rPr sz="2900" b="1" spc="0" dirty="0" smtClean="0">
                <a:latin typeface="Times New Roman"/>
                <a:cs typeface="Times New Roman"/>
              </a:rPr>
              <a:t>t</a:t>
            </a:r>
            <a:r>
              <a:rPr sz="2900" b="1" spc="9" dirty="0" smtClean="0">
                <a:latin typeface="Times New Roman"/>
                <a:cs typeface="Times New Roman"/>
              </a:rPr>
              <a:t> </a:t>
            </a:r>
            <a:r>
              <a:rPr sz="2900" b="1" spc="0" dirty="0" smtClean="0">
                <a:latin typeface="Times New Roman"/>
                <a:cs typeface="Times New Roman"/>
              </a:rPr>
              <a:t>S</a:t>
            </a:r>
            <a:r>
              <a:rPr sz="2900" b="1" spc="-14" dirty="0" smtClean="0">
                <a:latin typeface="Times New Roman"/>
                <a:cs typeface="Times New Roman"/>
              </a:rPr>
              <a:t>t</a:t>
            </a:r>
            <a:r>
              <a:rPr sz="2900" b="1" spc="0" dirty="0" smtClean="0">
                <a:latin typeface="Times New Roman"/>
                <a:cs typeface="Times New Roman"/>
              </a:rPr>
              <a:t>atistics</a:t>
            </a:r>
            <a:endParaRPr sz="2900">
              <a:latin typeface="Times New Roman"/>
              <a:cs typeface="Times New Roman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33450" y="2535428"/>
            <a:ext cx="5939790" cy="636903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02004" y="2063511"/>
            <a:ext cx="1746172" cy="2357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89"/>
              </a:lnSpc>
              <a:spcBef>
                <a:spcPts val="89"/>
              </a:spcBef>
            </a:pPr>
            <a:r>
              <a:rPr sz="1650" b="1" spc="0" dirty="0" smtClean="0">
                <a:solidFill>
                  <a:srgbClr val="810000"/>
                </a:solidFill>
                <a:latin typeface="Arial"/>
                <a:cs typeface="Arial"/>
              </a:rPr>
              <a:t>Col</a:t>
            </a:r>
            <a:r>
              <a:rPr sz="1650" b="1" spc="-9" dirty="0" smtClean="0">
                <a:solidFill>
                  <a:srgbClr val="810000"/>
                </a:solidFill>
                <a:latin typeface="Arial"/>
                <a:cs typeface="Arial"/>
              </a:rPr>
              <a:t>l</a:t>
            </a:r>
            <a:r>
              <a:rPr sz="1650" b="1" spc="0" dirty="0" smtClean="0">
                <a:solidFill>
                  <a:srgbClr val="810000"/>
                </a:solidFill>
                <a:latin typeface="Arial"/>
                <a:cs typeface="Arial"/>
              </a:rPr>
              <a:t>e</a:t>
            </a:r>
            <a:r>
              <a:rPr sz="1650" b="1" spc="-4" dirty="0" smtClean="0">
                <a:solidFill>
                  <a:srgbClr val="810000"/>
                </a:solidFill>
                <a:latin typeface="Arial"/>
                <a:cs typeface="Arial"/>
              </a:rPr>
              <a:t>c</a:t>
            </a:r>
            <a:r>
              <a:rPr sz="1650" b="1" spc="0" dirty="0" smtClean="0">
                <a:solidFill>
                  <a:srgbClr val="810000"/>
                </a:solidFill>
                <a:latin typeface="Arial"/>
                <a:cs typeface="Arial"/>
              </a:rPr>
              <a:t>t St</a:t>
            </a:r>
            <a:r>
              <a:rPr sz="1650" b="1" spc="-14" dirty="0" smtClean="0">
                <a:solidFill>
                  <a:srgbClr val="810000"/>
                </a:solidFill>
                <a:latin typeface="Arial"/>
                <a:cs typeface="Arial"/>
              </a:rPr>
              <a:t>a</a:t>
            </a:r>
            <a:r>
              <a:rPr sz="1650" b="1" spc="0" dirty="0" smtClean="0">
                <a:solidFill>
                  <a:srgbClr val="810000"/>
                </a:solidFill>
                <a:latin typeface="Arial"/>
                <a:cs typeface="Arial"/>
              </a:rPr>
              <a:t>tist</a:t>
            </a:r>
            <a:r>
              <a:rPr sz="1650" b="1" spc="-14" dirty="0" smtClean="0">
                <a:solidFill>
                  <a:srgbClr val="810000"/>
                </a:solidFill>
                <a:latin typeface="Arial"/>
                <a:cs typeface="Arial"/>
              </a:rPr>
              <a:t>i</a:t>
            </a:r>
            <a:r>
              <a:rPr sz="1650" b="1" spc="0" dirty="0" smtClean="0">
                <a:solidFill>
                  <a:srgbClr val="810000"/>
                </a:solidFill>
                <a:latin typeface="Arial"/>
                <a:cs typeface="Arial"/>
              </a:rPr>
              <a:t>cs</a:t>
            </a:r>
            <a:endParaRPr sz="165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33450" y="1104265"/>
            <a:ext cx="5939790" cy="620204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02004" y="7504154"/>
            <a:ext cx="1268874" cy="1899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425"/>
              </a:lnSpc>
              <a:spcBef>
                <a:spcPts val="71"/>
              </a:spcBef>
            </a:pPr>
            <a:r>
              <a:rPr sz="1300" b="1" spc="0" dirty="0" smtClean="0">
                <a:solidFill>
                  <a:srgbClr val="000081"/>
                </a:solidFill>
                <a:latin typeface="Arial"/>
                <a:cs typeface="Arial"/>
              </a:rPr>
              <a:t>Histogr</a:t>
            </a:r>
            <a:r>
              <a:rPr sz="1300" b="1" spc="9" dirty="0" smtClean="0">
                <a:solidFill>
                  <a:srgbClr val="000081"/>
                </a:solidFill>
                <a:latin typeface="Arial"/>
                <a:cs typeface="Arial"/>
              </a:rPr>
              <a:t>a</a:t>
            </a:r>
            <a:r>
              <a:rPr sz="1300" b="1" spc="0" dirty="0" smtClean="0">
                <a:solidFill>
                  <a:srgbClr val="000081"/>
                </a:solidFill>
                <a:latin typeface="Arial"/>
                <a:cs typeface="Arial"/>
              </a:rPr>
              <a:t>m</a:t>
            </a:r>
            <a:r>
              <a:rPr sz="1300" b="1" spc="-64" dirty="0" smtClean="0">
                <a:solidFill>
                  <a:srgbClr val="000081"/>
                </a:solidFill>
                <a:latin typeface="Arial"/>
                <a:cs typeface="Arial"/>
              </a:rPr>
              <a:t> </a:t>
            </a:r>
            <a:r>
              <a:rPr sz="1300" b="1" spc="0" dirty="0" smtClean="0">
                <a:solidFill>
                  <a:srgbClr val="000081"/>
                </a:solidFill>
                <a:latin typeface="Arial"/>
                <a:cs typeface="Arial"/>
              </a:rPr>
              <a:t>Qu</a:t>
            </a:r>
            <a:r>
              <a:rPr sz="1300" b="1" spc="9" dirty="0" smtClean="0">
                <a:solidFill>
                  <a:srgbClr val="000081"/>
                </a:solidFill>
                <a:latin typeface="Arial"/>
                <a:cs typeface="Arial"/>
              </a:rPr>
              <a:t>i</a:t>
            </a:r>
            <a:r>
              <a:rPr sz="1300" b="1" spc="0" dirty="0" smtClean="0">
                <a:solidFill>
                  <a:srgbClr val="000081"/>
                </a:solidFill>
                <a:latin typeface="Arial"/>
                <a:cs typeface="Arial"/>
              </a:rPr>
              <a:t>z</a:t>
            </a:r>
            <a:endParaRPr sz="13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4524375" cy="16859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33450" y="2600325"/>
            <a:ext cx="5939790" cy="297370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33450" y="914400"/>
            <a:ext cx="5732780" cy="475488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02004" y="6246473"/>
            <a:ext cx="2863789" cy="1899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425"/>
              </a:lnSpc>
              <a:spcBef>
                <a:spcPts val="71"/>
              </a:spcBef>
            </a:pPr>
            <a:r>
              <a:rPr sz="1300" b="1" spc="0" dirty="0" smtClean="0">
                <a:solidFill>
                  <a:srgbClr val="000081"/>
                </a:solidFill>
                <a:latin typeface="Arial"/>
                <a:cs typeface="Arial"/>
              </a:rPr>
              <a:t>What</a:t>
            </a:r>
            <a:r>
              <a:rPr sz="1300" b="1" spc="-31" dirty="0" smtClean="0">
                <a:solidFill>
                  <a:srgbClr val="000081"/>
                </a:solidFill>
                <a:latin typeface="Arial"/>
                <a:cs typeface="Arial"/>
              </a:rPr>
              <a:t> </a:t>
            </a:r>
            <a:r>
              <a:rPr sz="1300" b="1" spc="0" dirty="0" smtClean="0">
                <a:solidFill>
                  <a:srgbClr val="000081"/>
                </a:solidFill>
                <a:latin typeface="Arial"/>
                <a:cs typeface="Arial"/>
              </a:rPr>
              <a:t>to</a:t>
            </a:r>
            <a:r>
              <a:rPr sz="1300" b="1" spc="-12" dirty="0" smtClean="0">
                <a:solidFill>
                  <a:srgbClr val="000081"/>
                </a:solidFill>
                <a:latin typeface="Arial"/>
                <a:cs typeface="Arial"/>
              </a:rPr>
              <a:t> </a:t>
            </a:r>
            <a:r>
              <a:rPr sz="1300" b="1" spc="9" dirty="0" smtClean="0">
                <a:solidFill>
                  <a:srgbClr val="000081"/>
                </a:solidFill>
                <a:latin typeface="Arial"/>
                <a:cs typeface="Arial"/>
              </a:rPr>
              <a:t>C</a:t>
            </a:r>
            <a:r>
              <a:rPr sz="1300" b="1" spc="0" dirty="0" smtClean="0">
                <a:solidFill>
                  <a:srgbClr val="000081"/>
                </a:solidFill>
                <a:latin typeface="Arial"/>
                <a:cs typeface="Arial"/>
              </a:rPr>
              <a:t>OLL</a:t>
            </a:r>
            <a:r>
              <a:rPr sz="1300" b="1" spc="9" dirty="0" smtClean="0">
                <a:solidFill>
                  <a:srgbClr val="000081"/>
                </a:solidFill>
                <a:latin typeface="Arial"/>
                <a:cs typeface="Arial"/>
              </a:rPr>
              <a:t>E</a:t>
            </a:r>
            <a:r>
              <a:rPr sz="1300" b="1" spc="0" dirty="0" smtClean="0">
                <a:solidFill>
                  <a:srgbClr val="000081"/>
                </a:solidFill>
                <a:latin typeface="Arial"/>
                <a:cs typeface="Arial"/>
              </a:rPr>
              <a:t>CT</a:t>
            </a:r>
            <a:r>
              <a:rPr sz="1300" b="1" spc="-51" dirty="0" smtClean="0">
                <a:solidFill>
                  <a:srgbClr val="000081"/>
                </a:solidFill>
                <a:latin typeface="Arial"/>
                <a:cs typeface="Arial"/>
              </a:rPr>
              <a:t> </a:t>
            </a:r>
            <a:r>
              <a:rPr sz="1300" b="1" spc="0" dirty="0" smtClean="0">
                <a:solidFill>
                  <a:srgbClr val="000081"/>
                </a:solidFill>
                <a:latin typeface="Arial"/>
                <a:cs typeface="Arial"/>
              </a:rPr>
              <a:t>S</a:t>
            </a:r>
            <a:r>
              <a:rPr sz="1300" b="1" spc="19" dirty="0" smtClean="0">
                <a:solidFill>
                  <a:srgbClr val="000081"/>
                </a:solidFill>
                <a:latin typeface="Arial"/>
                <a:cs typeface="Arial"/>
              </a:rPr>
              <a:t>T</a:t>
            </a:r>
            <a:r>
              <a:rPr sz="1300" b="1" spc="-25" dirty="0" smtClean="0">
                <a:solidFill>
                  <a:srgbClr val="000081"/>
                </a:solidFill>
                <a:latin typeface="Arial"/>
                <a:cs typeface="Arial"/>
              </a:rPr>
              <a:t>A</a:t>
            </a:r>
            <a:r>
              <a:rPr sz="1300" b="1" spc="0" dirty="0" smtClean="0">
                <a:solidFill>
                  <a:srgbClr val="000081"/>
                </a:solidFill>
                <a:latin typeface="Arial"/>
                <a:cs typeface="Arial"/>
              </a:rPr>
              <a:t>TIS</a:t>
            </a:r>
            <a:r>
              <a:rPr sz="1300" b="1" spc="9" dirty="0" smtClean="0">
                <a:solidFill>
                  <a:srgbClr val="000081"/>
                </a:solidFill>
                <a:latin typeface="Arial"/>
                <a:cs typeface="Arial"/>
              </a:rPr>
              <a:t>T</a:t>
            </a:r>
            <a:r>
              <a:rPr sz="1300" b="1" spc="0" dirty="0" smtClean="0">
                <a:solidFill>
                  <a:srgbClr val="000081"/>
                </a:solidFill>
                <a:latin typeface="Arial"/>
                <a:cs typeface="Arial"/>
              </a:rPr>
              <a:t>ICS</a:t>
            </a:r>
            <a:r>
              <a:rPr sz="1300" b="1" spc="-75" dirty="0" smtClean="0">
                <a:solidFill>
                  <a:srgbClr val="000081"/>
                </a:solidFill>
                <a:latin typeface="Arial"/>
                <a:cs typeface="Arial"/>
              </a:rPr>
              <a:t> </a:t>
            </a:r>
            <a:r>
              <a:rPr sz="1300" b="1" spc="9" dirty="0" smtClean="0">
                <a:solidFill>
                  <a:srgbClr val="000081"/>
                </a:solidFill>
                <a:latin typeface="Arial"/>
                <a:cs typeface="Arial"/>
              </a:rPr>
              <a:t>O</a:t>
            </a:r>
            <a:r>
              <a:rPr sz="1300" b="1" spc="0" dirty="0" smtClean="0">
                <a:solidFill>
                  <a:srgbClr val="000081"/>
                </a:solidFill>
                <a:latin typeface="Arial"/>
                <a:cs typeface="Arial"/>
              </a:rPr>
              <a:t>n?</a:t>
            </a:r>
            <a:endParaRPr sz="13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10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33450" y="1318513"/>
            <a:ext cx="5939790" cy="418211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33450" y="5660517"/>
            <a:ext cx="4039235" cy="246506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02004" y="925083"/>
            <a:ext cx="2235568" cy="2357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89"/>
              </a:lnSpc>
              <a:spcBef>
                <a:spcPts val="89"/>
              </a:spcBef>
            </a:pPr>
            <a:r>
              <a:rPr sz="1650" b="1" spc="-29" dirty="0" smtClean="0">
                <a:solidFill>
                  <a:srgbClr val="810000"/>
                </a:solidFill>
                <a:latin typeface="Arial"/>
                <a:cs typeface="Arial"/>
              </a:rPr>
              <a:t>A</a:t>
            </a:r>
            <a:r>
              <a:rPr sz="1650" b="1" spc="4" dirty="0" smtClean="0">
                <a:solidFill>
                  <a:srgbClr val="810000"/>
                </a:solidFill>
                <a:latin typeface="Arial"/>
                <a:cs typeface="Arial"/>
              </a:rPr>
              <a:t>g</a:t>
            </a:r>
            <a:r>
              <a:rPr sz="1650" b="1" spc="0" dirty="0" smtClean="0">
                <a:solidFill>
                  <a:srgbClr val="810000"/>
                </a:solidFill>
                <a:latin typeface="Arial"/>
                <a:cs typeface="Arial"/>
              </a:rPr>
              <a:t>gregation</a:t>
            </a:r>
            <a:r>
              <a:rPr sz="1650" b="1" spc="-4" dirty="0" smtClean="0">
                <a:solidFill>
                  <a:srgbClr val="810000"/>
                </a:solidFill>
                <a:latin typeface="Arial"/>
                <a:cs typeface="Arial"/>
              </a:rPr>
              <a:t> </a:t>
            </a:r>
            <a:r>
              <a:rPr sz="1650" b="1" spc="-9" dirty="0" smtClean="0">
                <a:solidFill>
                  <a:srgbClr val="810000"/>
                </a:solidFill>
                <a:latin typeface="Arial"/>
                <a:cs typeface="Arial"/>
              </a:rPr>
              <a:t>F</a:t>
            </a:r>
            <a:r>
              <a:rPr sz="1650" b="1" spc="0" dirty="0" smtClean="0">
                <a:solidFill>
                  <a:srgbClr val="810000"/>
                </a:solidFill>
                <a:latin typeface="Arial"/>
                <a:cs typeface="Arial"/>
              </a:rPr>
              <a:t>u</a:t>
            </a:r>
            <a:r>
              <a:rPr sz="1650" b="1" spc="-9" dirty="0" smtClean="0">
                <a:solidFill>
                  <a:srgbClr val="810000"/>
                </a:solidFill>
                <a:latin typeface="Arial"/>
                <a:cs typeface="Arial"/>
              </a:rPr>
              <a:t>n</a:t>
            </a:r>
            <a:r>
              <a:rPr sz="1650" b="1" spc="0" dirty="0" smtClean="0">
                <a:solidFill>
                  <a:srgbClr val="810000"/>
                </a:solidFill>
                <a:latin typeface="Arial"/>
                <a:cs typeface="Arial"/>
              </a:rPr>
              <a:t>ction</a:t>
            </a:r>
            <a:endParaRPr sz="165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695769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438086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748220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36017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707644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776097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678243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698119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733869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617791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33450" y="1293368"/>
            <a:ext cx="4460875" cy="178879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3241929"/>
            <a:ext cx="5939790" cy="304546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75850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10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3816350" cy="141541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33450" y="2329814"/>
            <a:ext cx="3856354" cy="50101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33450" y="2830829"/>
            <a:ext cx="5939790" cy="425386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object 45"/>
          <p:cNvSpPr/>
          <p:nvPr/>
        </p:nvSpPr>
        <p:spPr>
          <a:xfrm>
            <a:off x="1030822" y="9336505"/>
            <a:ext cx="1498128" cy="24750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948356" y="6964565"/>
            <a:ext cx="5841326" cy="188380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608082" y="6304547"/>
            <a:ext cx="2707626" cy="11687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608082" y="6022664"/>
            <a:ext cx="2425868" cy="11687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236986" y="5857660"/>
            <a:ext cx="3298631" cy="100377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477511" y="5623903"/>
            <a:ext cx="2020411" cy="11687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484384" y="5073888"/>
            <a:ext cx="1271347" cy="12375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236986" y="4847007"/>
            <a:ext cx="3113083" cy="10312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676804" y="4578875"/>
            <a:ext cx="3504795" cy="1650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051438" y="4276366"/>
            <a:ext cx="3765937" cy="13062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381301" y="2530069"/>
            <a:ext cx="4391302" cy="14437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374429" y="2447566"/>
            <a:ext cx="4645572" cy="68751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381301" y="1100030"/>
            <a:ext cx="3264270" cy="14437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388174" y="1031278"/>
            <a:ext cx="5085389" cy="53626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243858" y="5293894"/>
            <a:ext cx="3387969" cy="233756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374429" y="3801978"/>
            <a:ext cx="4233243" cy="309383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374429" y="3313840"/>
            <a:ext cx="3353608" cy="302508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374429" y="1650045"/>
            <a:ext cx="4645572" cy="687518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77214" y="707389"/>
            <a:ext cx="6835775" cy="10795"/>
          </a:xfrm>
          <a:custGeom>
            <a:avLst/>
            <a:gdLst/>
            <a:ahLst/>
            <a:cxnLst/>
            <a:rect l="l" t="t" r="r" b="b"/>
            <a:pathLst>
              <a:path w="6835775" h="10795">
                <a:moveTo>
                  <a:pt x="0" y="10795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48994" y="9067800"/>
            <a:ext cx="6444615" cy="0"/>
          </a:xfrm>
          <a:custGeom>
            <a:avLst/>
            <a:gdLst/>
            <a:ahLst/>
            <a:cxnLst/>
            <a:rect l="l" t="t" r="r" b="b"/>
            <a:pathLst>
              <a:path w="6444615">
                <a:moveTo>
                  <a:pt x="0" y="0"/>
                </a:moveTo>
                <a:lnTo>
                  <a:pt x="644461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375473" y="1093722"/>
            <a:ext cx="3293915" cy="14478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065"/>
              </a:lnSpc>
              <a:spcBef>
                <a:spcPts val="53"/>
              </a:spcBef>
            </a:pPr>
            <a:r>
              <a:rPr sz="950" spc="0" dirty="0" smtClean="0">
                <a:solidFill>
                  <a:srgbClr val="3D3A53"/>
                </a:solidFill>
                <a:latin typeface="Arial"/>
                <a:cs typeface="Arial"/>
              </a:rPr>
              <a:t>T</a:t>
            </a:r>
            <a:r>
              <a:rPr sz="950" spc="0" dirty="0" smtClean="0">
                <a:solidFill>
                  <a:srgbClr val="575263"/>
                </a:solidFill>
                <a:latin typeface="Arial"/>
                <a:cs typeface="Arial"/>
              </a:rPr>
              <a:t>o</a:t>
            </a:r>
            <a:r>
              <a:rPr sz="950" spc="32" dirty="0" smtClean="0">
                <a:solidFill>
                  <a:srgbClr val="575263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666575"/>
                </a:solidFill>
                <a:latin typeface="Arial"/>
                <a:cs typeface="Arial"/>
              </a:rPr>
              <a:t>c</a:t>
            </a:r>
            <a:r>
              <a:rPr sz="950" spc="0" dirty="0" smtClean="0">
                <a:solidFill>
                  <a:srgbClr val="575263"/>
                </a:solidFill>
                <a:latin typeface="Arial"/>
                <a:cs typeface="Arial"/>
              </a:rPr>
              <a:t>olle</a:t>
            </a:r>
            <a:r>
              <a:rPr sz="950" spc="0" dirty="0" smtClean="0">
                <a:solidFill>
                  <a:srgbClr val="666575"/>
                </a:solidFill>
                <a:latin typeface="Arial"/>
                <a:cs typeface="Arial"/>
              </a:rPr>
              <a:t>c</a:t>
            </a:r>
            <a:r>
              <a:rPr sz="950" spc="0" dirty="0" smtClean="0">
                <a:solidFill>
                  <a:srgbClr val="575263"/>
                </a:solidFill>
                <a:latin typeface="Arial"/>
                <a:cs typeface="Arial"/>
              </a:rPr>
              <a:t>t</a:t>
            </a:r>
            <a:r>
              <a:rPr sz="950" spc="4" dirty="0" smtClean="0">
                <a:solidFill>
                  <a:srgbClr val="575263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575263"/>
                </a:solidFill>
                <a:latin typeface="Arial"/>
                <a:cs typeface="Arial"/>
              </a:rPr>
              <a:t>sample</a:t>
            </a:r>
            <a:r>
              <a:rPr sz="950" spc="-44" dirty="0" smtClean="0">
                <a:solidFill>
                  <a:srgbClr val="575263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575263"/>
                </a:solidFill>
                <a:latin typeface="Arial"/>
                <a:cs typeface="Arial"/>
              </a:rPr>
              <a:t>s</a:t>
            </a:r>
            <a:r>
              <a:rPr sz="950" spc="0" dirty="0" smtClean="0">
                <a:solidFill>
                  <a:srgbClr val="666575"/>
                </a:solidFill>
                <a:latin typeface="Arial"/>
                <a:cs typeface="Arial"/>
              </a:rPr>
              <a:t>t</a:t>
            </a:r>
            <a:r>
              <a:rPr sz="950" spc="0" dirty="0" smtClean="0">
                <a:solidFill>
                  <a:srgbClr val="3D3A53"/>
                </a:solidFill>
                <a:latin typeface="Arial"/>
                <a:cs typeface="Arial"/>
              </a:rPr>
              <a:t>a</a:t>
            </a:r>
            <a:r>
              <a:rPr sz="950" spc="0" dirty="0" smtClean="0">
                <a:solidFill>
                  <a:srgbClr val="575263"/>
                </a:solidFill>
                <a:latin typeface="Arial"/>
                <a:cs typeface="Arial"/>
              </a:rPr>
              <a:t>tis</a:t>
            </a:r>
            <a:r>
              <a:rPr sz="950" spc="0" dirty="0" smtClean="0">
                <a:solidFill>
                  <a:srgbClr val="666575"/>
                </a:solidFill>
                <a:latin typeface="Arial"/>
                <a:cs typeface="Arial"/>
              </a:rPr>
              <a:t>ti</a:t>
            </a:r>
            <a:r>
              <a:rPr sz="950" spc="0" dirty="0" smtClean="0">
                <a:solidFill>
                  <a:srgbClr val="575263"/>
                </a:solidFill>
                <a:latin typeface="Arial"/>
                <a:cs typeface="Arial"/>
              </a:rPr>
              <a:t>cs</a:t>
            </a:r>
            <a:r>
              <a:rPr sz="950" spc="83" dirty="0" smtClean="0">
                <a:solidFill>
                  <a:srgbClr val="575263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575263"/>
                </a:solidFill>
                <a:latin typeface="Arial"/>
                <a:cs typeface="Arial"/>
              </a:rPr>
              <a:t>us</a:t>
            </a:r>
            <a:r>
              <a:rPr sz="950" spc="0" dirty="0" smtClean="0">
                <a:solidFill>
                  <a:srgbClr val="865478"/>
                </a:solidFill>
                <a:latin typeface="Arial"/>
                <a:cs typeface="Arial"/>
              </a:rPr>
              <a:t>i</a:t>
            </a:r>
            <a:r>
              <a:rPr sz="950" spc="0" dirty="0" smtClean="0">
                <a:solidFill>
                  <a:srgbClr val="575263"/>
                </a:solidFill>
                <a:latin typeface="Arial"/>
                <a:cs typeface="Arial"/>
              </a:rPr>
              <a:t>ng</a:t>
            </a:r>
            <a:r>
              <a:rPr sz="950" spc="4" dirty="0" smtClean="0">
                <a:solidFill>
                  <a:srgbClr val="575263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575263"/>
                </a:solidFill>
                <a:latin typeface="Arial"/>
                <a:cs typeface="Arial"/>
              </a:rPr>
              <a:t>the</a:t>
            </a:r>
            <a:r>
              <a:rPr sz="950" spc="28" dirty="0" smtClean="0">
                <a:solidFill>
                  <a:srgbClr val="575263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FE5B69"/>
                </a:solidFill>
                <a:latin typeface="Arial"/>
                <a:cs typeface="Arial"/>
              </a:rPr>
              <a:t>syste</a:t>
            </a:r>
            <a:r>
              <a:rPr sz="950" spc="0" dirty="0" smtClean="0">
                <a:solidFill>
                  <a:srgbClr val="FE4553"/>
                </a:solidFill>
                <a:latin typeface="Arial"/>
                <a:cs typeface="Arial"/>
              </a:rPr>
              <a:t>m</a:t>
            </a:r>
            <a:r>
              <a:rPr sz="950" spc="10" dirty="0" smtClean="0">
                <a:solidFill>
                  <a:srgbClr val="FE4553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FE5B69"/>
                </a:solidFill>
                <a:latin typeface="Arial"/>
                <a:cs typeface="Arial"/>
              </a:rPr>
              <a:t>de</a:t>
            </a:r>
            <a:r>
              <a:rPr sz="950" spc="0" dirty="0" smtClean="0">
                <a:solidFill>
                  <a:srgbClr val="FE2444"/>
                </a:solidFill>
                <a:latin typeface="Arial"/>
                <a:cs typeface="Arial"/>
              </a:rPr>
              <a:t>f</a:t>
            </a:r>
            <a:r>
              <a:rPr sz="950" spc="0" dirty="0" smtClean="0">
                <a:solidFill>
                  <a:srgbClr val="FE4553"/>
                </a:solidFill>
                <a:latin typeface="Arial"/>
                <a:cs typeface="Arial"/>
              </a:rPr>
              <a:t>a</a:t>
            </a:r>
            <a:r>
              <a:rPr sz="950" spc="0" dirty="0" smtClean="0">
                <a:solidFill>
                  <a:srgbClr val="FE5B69"/>
                </a:solidFill>
                <a:latin typeface="Arial"/>
                <a:cs typeface="Arial"/>
              </a:rPr>
              <a:t>ult</a:t>
            </a:r>
            <a:r>
              <a:rPr sz="950" spc="4" dirty="0" smtClean="0">
                <a:solidFill>
                  <a:srgbClr val="FE5B69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FE5B69"/>
                </a:solidFill>
                <a:latin typeface="Arial"/>
                <a:cs typeface="Arial"/>
              </a:rPr>
              <a:t>sa</a:t>
            </a:r>
            <a:r>
              <a:rPr sz="950" spc="0" dirty="0" smtClean="0">
                <a:solidFill>
                  <a:srgbClr val="FE4553"/>
                </a:solidFill>
                <a:latin typeface="Arial"/>
                <a:cs typeface="Arial"/>
              </a:rPr>
              <a:t>mp</a:t>
            </a:r>
            <a:r>
              <a:rPr sz="950" spc="0" dirty="0" smtClean="0">
                <a:solidFill>
                  <a:srgbClr val="FE5B69"/>
                </a:solidFill>
                <a:latin typeface="Arial"/>
                <a:cs typeface="Arial"/>
              </a:rPr>
              <a:t>le</a:t>
            </a:r>
            <a:r>
              <a:rPr sz="950" spc="0" dirty="0" smtClean="0">
                <a:solidFill>
                  <a:srgbClr val="4B4890"/>
                </a:solidFill>
                <a:latin typeface="Arial"/>
                <a:cs typeface="Arial"/>
              </a:rPr>
              <a:t>:</a:t>
            </a:r>
            <a:endParaRPr sz="95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382346" y="1389355"/>
            <a:ext cx="4688879" cy="14478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065"/>
              </a:lnSpc>
              <a:spcBef>
                <a:spcPts val="53"/>
              </a:spcBef>
            </a:pPr>
            <a:r>
              <a:rPr sz="950" spc="0" dirty="0" smtClean="0">
                <a:solidFill>
                  <a:srgbClr val="6866FE"/>
                </a:solidFill>
                <a:latin typeface="Arial"/>
                <a:cs typeface="Arial"/>
              </a:rPr>
              <a:t>CO</a:t>
            </a:r>
            <a:r>
              <a:rPr sz="950" spc="0" dirty="0" smtClean="0">
                <a:solidFill>
                  <a:srgbClr val="5250FE"/>
                </a:solidFill>
                <a:latin typeface="Arial"/>
                <a:cs typeface="Arial"/>
              </a:rPr>
              <a:t>LLE</a:t>
            </a:r>
            <a:r>
              <a:rPr sz="950" spc="0" dirty="0" smtClean="0">
                <a:solidFill>
                  <a:srgbClr val="6866FE"/>
                </a:solidFill>
                <a:latin typeface="Arial"/>
                <a:cs typeface="Arial"/>
              </a:rPr>
              <a:t>C</a:t>
            </a:r>
            <a:r>
              <a:rPr sz="950" spc="0" dirty="0" smtClean="0">
                <a:solidFill>
                  <a:srgbClr val="5250FE"/>
                </a:solidFill>
                <a:latin typeface="Arial"/>
                <a:cs typeface="Arial"/>
              </a:rPr>
              <a:t>T</a:t>
            </a:r>
            <a:r>
              <a:rPr sz="950" spc="37" dirty="0" smtClean="0">
                <a:solidFill>
                  <a:srgbClr val="5250FE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6866FE"/>
                </a:solidFill>
                <a:latin typeface="Arial"/>
                <a:cs typeface="Arial"/>
              </a:rPr>
              <a:t>S</a:t>
            </a:r>
            <a:r>
              <a:rPr sz="950" spc="0" dirty="0" smtClean="0">
                <a:solidFill>
                  <a:srgbClr val="3637FE"/>
                </a:solidFill>
                <a:latin typeface="Arial"/>
                <a:cs typeface="Arial"/>
              </a:rPr>
              <a:t>T</a:t>
            </a:r>
            <a:r>
              <a:rPr sz="950" spc="0" dirty="0" smtClean="0">
                <a:solidFill>
                  <a:srgbClr val="5250FE"/>
                </a:solidFill>
                <a:latin typeface="Arial"/>
                <a:cs typeface="Arial"/>
              </a:rPr>
              <a:t>AT</a:t>
            </a:r>
            <a:r>
              <a:rPr sz="950" spc="0" dirty="0" smtClean="0">
                <a:solidFill>
                  <a:srgbClr val="6866FE"/>
                </a:solidFill>
                <a:latin typeface="Arial"/>
                <a:cs typeface="Arial"/>
              </a:rPr>
              <a:t>IS</a:t>
            </a:r>
            <a:r>
              <a:rPr sz="950" spc="0" dirty="0" smtClean="0">
                <a:solidFill>
                  <a:srgbClr val="5250FE"/>
                </a:solidFill>
                <a:latin typeface="Arial"/>
                <a:cs typeface="Arial"/>
              </a:rPr>
              <a:t>T</a:t>
            </a:r>
            <a:r>
              <a:rPr sz="950" spc="0" dirty="0" smtClean="0">
                <a:solidFill>
                  <a:srgbClr val="6866FE"/>
                </a:solidFill>
                <a:latin typeface="Arial"/>
                <a:cs typeface="Arial"/>
              </a:rPr>
              <a:t>ICS</a:t>
            </a:r>
            <a:r>
              <a:rPr sz="950" spc="59" dirty="0" smtClean="0">
                <a:solidFill>
                  <a:srgbClr val="6866FE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6866FE"/>
                </a:solidFill>
                <a:latin typeface="Arial"/>
                <a:cs typeface="Arial"/>
              </a:rPr>
              <a:t>US</a:t>
            </a:r>
            <a:r>
              <a:rPr sz="950" spc="0" dirty="0" smtClean="0">
                <a:solidFill>
                  <a:srgbClr val="5250FE"/>
                </a:solidFill>
                <a:latin typeface="Arial"/>
                <a:cs typeface="Arial"/>
              </a:rPr>
              <a:t>IN</a:t>
            </a:r>
            <a:r>
              <a:rPr sz="950" spc="0" dirty="0" smtClean="0">
                <a:solidFill>
                  <a:srgbClr val="6866FE"/>
                </a:solidFill>
                <a:latin typeface="Arial"/>
                <a:cs typeface="Arial"/>
              </a:rPr>
              <a:t>G</a:t>
            </a:r>
            <a:r>
              <a:rPr sz="950" spc="59" dirty="0" smtClean="0">
                <a:solidFill>
                  <a:srgbClr val="6866FE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6866FE"/>
                </a:solidFill>
                <a:latin typeface="Arial"/>
                <a:cs typeface="Arial"/>
              </a:rPr>
              <a:t>S</a:t>
            </a:r>
            <a:r>
              <a:rPr sz="950" spc="0" dirty="0" smtClean="0">
                <a:solidFill>
                  <a:srgbClr val="5250FE"/>
                </a:solidFill>
                <a:latin typeface="Arial"/>
                <a:cs typeface="Arial"/>
              </a:rPr>
              <a:t>Y</a:t>
            </a:r>
            <a:r>
              <a:rPr sz="950" spc="0" dirty="0" smtClean="0">
                <a:solidFill>
                  <a:srgbClr val="6866FE"/>
                </a:solidFill>
                <a:latin typeface="Arial"/>
                <a:cs typeface="Arial"/>
              </a:rPr>
              <a:t>STE</a:t>
            </a:r>
            <a:r>
              <a:rPr sz="950" spc="0" dirty="0" smtClean="0">
                <a:solidFill>
                  <a:srgbClr val="5250FE"/>
                </a:solidFill>
                <a:latin typeface="Arial"/>
                <a:cs typeface="Arial"/>
              </a:rPr>
              <a:t>M</a:t>
            </a:r>
            <a:r>
              <a:rPr sz="950" spc="92" dirty="0" smtClean="0">
                <a:solidFill>
                  <a:srgbClr val="5250FE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6866FE"/>
                </a:solidFill>
                <a:latin typeface="Arial"/>
                <a:cs typeface="Arial"/>
              </a:rPr>
              <a:t>S</a:t>
            </a:r>
            <a:r>
              <a:rPr sz="950" spc="0" dirty="0" smtClean="0">
                <a:solidFill>
                  <a:srgbClr val="5250FE"/>
                </a:solidFill>
                <a:latin typeface="Arial"/>
                <a:cs typeface="Arial"/>
              </a:rPr>
              <a:t>AMP</a:t>
            </a:r>
            <a:r>
              <a:rPr sz="950" spc="0" dirty="0" smtClean="0">
                <a:solidFill>
                  <a:srgbClr val="6866FE"/>
                </a:solidFill>
                <a:latin typeface="Arial"/>
                <a:cs typeface="Arial"/>
              </a:rPr>
              <a:t>LE</a:t>
            </a:r>
            <a:r>
              <a:rPr sz="950" spc="-21" dirty="0" smtClean="0">
                <a:solidFill>
                  <a:srgbClr val="6866FE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7978FE"/>
                </a:solidFill>
                <a:latin typeface="Arial"/>
                <a:cs typeface="Arial"/>
              </a:rPr>
              <a:t>C</a:t>
            </a:r>
            <a:r>
              <a:rPr sz="950" spc="0" dirty="0" smtClean="0">
                <a:solidFill>
                  <a:srgbClr val="6866FE"/>
                </a:solidFill>
                <a:latin typeface="Arial"/>
                <a:cs typeface="Arial"/>
              </a:rPr>
              <a:t>O</a:t>
            </a:r>
            <a:r>
              <a:rPr sz="950" spc="0" dirty="0" smtClean="0">
                <a:solidFill>
                  <a:srgbClr val="5250FE"/>
                </a:solidFill>
                <a:latin typeface="Arial"/>
                <a:cs typeface="Arial"/>
              </a:rPr>
              <a:t>L</a:t>
            </a:r>
            <a:r>
              <a:rPr sz="950" spc="0" dirty="0" smtClean="0">
                <a:solidFill>
                  <a:srgbClr val="6866FE"/>
                </a:solidFill>
                <a:latin typeface="Arial"/>
                <a:cs typeface="Arial"/>
              </a:rPr>
              <a:t>U</a:t>
            </a:r>
            <a:r>
              <a:rPr sz="950" spc="0" dirty="0" smtClean="0">
                <a:solidFill>
                  <a:srgbClr val="5250FE"/>
                </a:solidFill>
                <a:latin typeface="Arial"/>
                <a:cs typeface="Arial"/>
              </a:rPr>
              <a:t>M</a:t>
            </a:r>
            <a:r>
              <a:rPr sz="950" spc="0" dirty="0" smtClean="0">
                <a:solidFill>
                  <a:srgbClr val="3637FE"/>
                </a:solidFill>
                <a:latin typeface="Arial"/>
                <a:cs typeface="Arial"/>
              </a:rPr>
              <a:t>N </a:t>
            </a:r>
            <a:r>
              <a:rPr sz="950" spc="152" dirty="0" smtClean="0">
                <a:solidFill>
                  <a:srgbClr val="3637FE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575263"/>
                </a:solidFill>
                <a:latin typeface="Arial"/>
                <a:cs typeface="Arial"/>
              </a:rPr>
              <a:t>P</a:t>
            </a:r>
            <a:r>
              <a:rPr sz="950" spc="0" dirty="0" smtClean="0">
                <a:solidFill>
                  <a:srgbClr val="666575"/>
                </a:solidFill>
                <a:latin typeface="Arial"/>
                <a:cs typeface="Arial"/>
              </a:rPr>
              <a:t>r</a:t>
            </a:r>
            <a:r>
              <a:rPr sz="950" spc="0" dirty="0" smtClean="0">
                <a:solidFill>
                  <a:srgbClr val="575263"/>
                </a:solidFill>
                <a:latin typeface="Arial"/>
                <a:cs typeface="Arial"/>
              </a:rPr>
              <a:t>oduct </a:t>
            </a:r>
            <a:r>
              <a:rPr sz="950" spc="83" dirty="0" smtClean="0">
                <a:solidFill>
                  <a:srgbClr val="575263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623256"/>
                </a:solidFill>
                <a:latin typeface="Arial"/>
                <a:cs typeface="Arial"/>
              </a:rPr>
              <a:t>I</a:t>
            </a:r>
            <a:r>
              <a:rPr sz="950" spc="0" dirty="0" smtClean="0">
                <a:solidFill>
                  <a:srgbClr val="666575"/>
                </a:solidFill>
                <a:latin typeface="Arial"/>
                <a:cs typeface="Arial"/>
              </a:rPr>
              <a:t>D </a:t>
            </a:r>
            <a:r>
              <a:rPr sz="950" spc="69" dirty="0" smtClean="0">
                <a:solidFill>
                  <a:srgbClr val="666575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5250FE"/>
                </a:solidFill>
                <a:latin typeface="Arial"/>
                <a:cs typeface="Arial"/>
              </a:rPr>
              <a:t>ON</a:t>
            </a:r>
            <a:r>
              <a:rPr sz="950" spc="31" dirty="0" smtClean="0">
                <a:solidFill>
                  <a:srgbClr val="5250FE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666575"/>
                </a:solidFill>
                <a:latin typeface="Arial"/>
                <a:cs typeface="Arial"/>
              </a:rPr>
              <a:t>Sa</a:t>
            </a:r>
            <a:r>
              <a:rPr sz="950" spc="0" dirty="0" smtClean="0">
                <a:solidFill>
                  <a:srgbClr val="575263"/>
                </a:solidFill>
                <a:latin typeface="Arial"/>
                <a:cs typeface="Arial"/>
              </a:rPr>
              <a:t>le</a:t>
            </a:r>
            <a:r>
              <a:rPr sz="950" spc="0" dirty="0" smtClean="0">
                <a:solidFill>
                  <a:srgbClr val="666575"/>
                </a:solidFill>
                <a:latin typeface="Arial"/>
                <a:cs typeface="Arial"/>
              </a:rPr>
              <a:t>s</a:t>
            </a:r>
            <a:endParaRPr sz="95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096640" y="1389355"/>
            <a:ext cx="352572" cy="14478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065"/>
              </a:lnSpc>
              <a:spcBef>
                <a:spcPts val="53"/>
              </a:spcBef>
            </a:pPr>
            <a:r>
              <a:rPr sz="950" spc="0" dirty="0" smtClean="0">
                <a:solidFill>
                  <a:srgbClr val="575263"/>
                </a:solidFill>
                <a:latin typeface="Arial"/>
                <a:cs typeface="Arial"/>
              </a:rPr>
              <a:t>Ta</a:t>
            </a:r>
            <a:r>
              <a:rPr sz="950" spc="0" dirty="0" smtClean="0">
                <a:solidFill>
                  <a:srgbClr val="666575"/>
                </a:solidFill>
                <a:latin typeface="Arial"/>
                <a:cs typeface="Arial"/>
              </a:rPr>
              <a:t>b</a:t>
            </a:r>
            <a:r>
              <a:rPr sz="950" spc="0" dirty="0" smtClean="0">
                <a:solidFill>
                  <a:srgbClr val="575263"/>
                </a:solidFill>
                <a:latin typeface="Arial"/>
                <a:cs typeface="Arial"/>
              </a:rPr>
              <a:t>le</a:t>
            </a:r>
            <a:endParaRPr sz="95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375473" y="1733114"/>
            <a:ext cx="4634005" cy="14478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065"/>
              </a:lnSpc>
              <a:spcBef>
                <a:spcPts val="53"/>
              </a:spcBef>
            </a:pPr>
            <a:r>
              <a:rPr sz="950" spc="0" dirty="0" smtClean="0">
                <a:solidFill>
                  <a:srgbClr val="3D4C73"/>
                </a:solidFill>
                <a:latin typeface="Arial"/>
                <a:cs typeface="Arial"/>
              </a:rPr>
              <a:t>T</a:t>
            </a:r>
            <a:r>
              <a:rPr sz="950" spc="0" dirty="0" smtClean="0">
                <a:solidFill>
                  <a:srgbClr val="666575"/>
                </a:solidFill>
                <a:latin typeface="Arial"/>
                <a:cs typeface="Arial"/>
              </a:rPr>
              <a:t>o</a:t>
            </a:r>
            <a:r>
              <a:rPr sz="950" spc="32" dirty="0" smtClean="0">
                <a:solidFill>
                  <a:srgbClr val="666575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575263"/>
                </a:solidFill>
                <a:latin typeface="Arial"/>
                <a:cs typeface="Arial"/>
              </a:rPr>
              <a:t>col</a:t>
            </a:r>
            <a:r>
              <a:rPr sz="950" spc="0" dirty="0" smtClean="0">
                <a:solidFill>
                  <a:srgbClr val="666575"/>
                </a:solidFill>
                <a:latin typeface="Arial"/>
                <a:cs typeface="Arial"/>
              </a:rPr>
              <a:t>l</a:t>
            </a:r>
            <a:r>
              <a:rPr sz="950" spc="0" dirty="0" smtClean="0">
                <a:solidFill>
                  <a:srgbClr val="575263"/>
                </a:solidFill>
                <a:latin typeface="Arial"/>
                <a:cs typeface="Arial"/>
              </a:rPr>
              <a:t>e</a:t>
            </a:r>
            <a:r>
              <a:rPr sz="950" spc="0" dirty="0" smtClean="0">
                <a:solidFill>
                  <a:srgbClr val="666575"/>
                </a:solidFill>
                <a:latin typeface="Arial"/>
                <a:cs typeface="Arial"/>
              </a:rPr>
              <a:t>c</a:t>
            </a:r>
            <a:r>
              <a:rPr sz="950" spc="0" dirty="0" smtClean="0">
                <a:solidFill>
                  <a:srgbClr val="575263"/>
                </a:solidFill>
                <a:latin typeface="Arial"/>
                <a:cs typeface="Arial"/>
              </a:rPr>
              <a:t>t</a:t>
            </a:r>
            <a:r>
              <a:rPr sz="950" spc="4" dirty="0" smtClean="0">
                <a:solidFill>
                  <a:srgbClr val="575263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575263"/>
                </a:solidFill>
                <a:latin typeface="Arial"/>
                <a:cs typeface="Arial"/>
              </a:rPr>
              <a:t>sample</a:t>
            </a:r>
            <a:r>
              <a:rPr sz="950" spc="-44" dirty="0" smtClean="0">
                <a:solidFill>
                  <a:srgbClr val="575263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666575"/>
                </a:solidFill>
                <a:latin typeface="Arial"/>
                <a:cs typeface="Arial"/>
              </a:rPr>
              <a:t>s</a:t>
            </a:r>
            <a:r>
              <a:rPr sz="950" spc="0" dirty="0" smtClean="0">
                <a:solidFill>
                  <a:srgbClr val="575263"/>
                </a:solidFill>
                <a:latin typeface="Arial"/>
                <a:cs typeface="Arial"/>
              </a:rPr>
              <a:t>tatis</a:t>
            </a:r>
            <a:r>
              <a:rPr sz="950" spc="0" dirty="0" smtClean="0">
                <a:solidFill>
                  <a:srgbClr val="666575"/>
                </a:solidFill>
                <a:latin typeface="Arial"/>
                <a:cs typeface="Arial"/>
              </a:rPr>
              <a:t>ti</a:t>
            </a:r>
            <a:r>
              <a:rPr sz="950" spc="0" dirty="0" smtClean="0">
                <a:solidFill>
                  <a:srgbClr val="575263"/>
                </a:solidFill>
                <a:latin typeface="Arial"/>
                <a:cs typeface="Arial"/>
              </a:rPr>
              <a:t>cs</a:t>
            </a:r>
            <a:r>
              <a:rPr sz="950" spc="77" dirty="0" smtClean="0">
                <a:solidFill>
                  <a:srgbClr val="575263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666575"/>
                </a:solidFill>
                <a:latin typeface="Arial"/>
                <a:cs typeface="Arial"/>
              </a:rPr>
              <a:t>by</a:t>
            </a:r>
            <a:r>
              <a:rPr sz="950" spc="-25" dirty="0" smtClean="0">
                <a:solidFill>
                  <a:srgbClr val="666575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575263"/>
                </a:solidFill>
                <a:latin typeface="Arial"/>
                <a:cs typeface="Arial"/>
              </a:rPr>
              <a:t>scann</a:t>
            </a:r>
            <a:r>
              <a:rPr sz="950" spc="0" dirty="0" smtClean="0">
                <a:solidFill>
                  <a:srgbClr val="35459F"/>
                </a:solidFill>
                <a:latin typeface="Arial"/>
                <a:cs typeface="Arial"/>
              </a:rPr>
              <a:t>i</a:t>
            </a:r>
            <a:r>
              <a:rPr sz="950" spc="0" dirty="0" smtClean="0">
                <a:solidFill>
                  <a:srgbClr val="575263"/>
                </a:solidFill>
                <a:latin typeface="Arial"/>
                <a:cs typeface="Arial"/>
              </a:rPr>
              <a:t>ng</a:t>
            </a:r>
            <a:r>
              <a:rPr sz="950" spc="114" dirty="0" smtClean="0">
                <a:solidFill>
                  <a:srgbClr val="575263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FE5B69"/>
                </a:solidFill>
                <a:latin typeface="Arial"/>
                <a:cs typeface="Arial"/>
              </a:rPr>
              <a:t>15</a:t>
            </a:r>
            <a:r>
              <a:rPr sz="950" spc="4" dirty="0" smtClean="0">
                <a:solidFill>
                  <a:srgbClr val="FE5B69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FE4553"/>
                </a:solidFill>
                <a:latin typeface="Arial"/>
                <a:cs typeface="Arial"/>
              </a:rPr>
              <a:t>per</a:t>
            </a:r>
            <a:r>
              <a:rPr sz="950" spc="0" dirty="0" smtClean="0">
                <a:solidFill>
                  <a:srgbClr val="FE5B69"/>
                </a:solidFill>
                <a:latin typeface="Arial"/>
                <a:cs typeface="Arial"/>
              </a:rPr>
              <a:t>c</a:t>
            </a:r>
            <a:r>
              <a:rPr sz="950" spc="0" dirty="0" smtClean="0">
                <a:solidFill>
                  <a:srgbClr val="FE4553"/>
                </a:solidFill>
                <a:latin typeface="Arial"/>
                <a:cs typeface="Arial"/>
              </a:rPr>
              <a:t>en</a:t>
            </a:r>
            <a:r>
              <a:rPr sz="950" spc="0" dirty="0" smtClean="0">
                <a:solidFill>
                  <a:srgbClr val="FE5B69"/>
                </a:solidFill>
                <a:latin typeface="Arial"/>
                <a:cs typeface="Arial"/>
              </a:rPr>
              <a:t>t</a:t>
            </a:r>
            <a:r>
              <a:rPr sz="950" spc="16" dirty="0" smtClean="0">
                <a:solidFill>
                  <a:srgbClr val="FE5B69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666575"/>
                </a:solidFill>
                <a:latin typeface="Arial"/>
                <a:cs typeface="Arial"/>
              </a:rPr>
              <a:t>o</a:t>
            </a:r>
            <a:r>
              <a:rPr sz="950" spc="0" dirty="0" smtClean="0">
                <a:solidFill>
                  <a:srgbClr val="575263"/>
                </a:solidFill>
                <a:latin typeface="Arial"/>
                <a:cs typeface="Arial"/>
              </a:rPr>
              <a:t>f</a:t>
            </a:r>
            <a:r>
              <a:rPr sz="950" spc="20" dirty="0" smtClean="0">
                <a:solidFill>
                  <a:srgbClr val="575263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575263"/>
                </a:solidFill>
                <a:latin typeface="Arial"/>
                <a:cs typeface="Arial"/>
              </a:rPr>
              <a:t>the</a:t>
            </a:r>
            <a:r>
              <a:rPr sz="950" spc="-18" dirty="0" smtClean="0">
                <a:solidFill>
                  <a:srgbClr val="575263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575263"/>
                </a:solidFill>
                <a:latin typeface="Arial"/>
                <a:cs typeface="Arial"/>
              </a:rPr>
              <a:t>rC1Ws</a:t>
            </a:r>
            <a:r>
              <a:rPr sz="950" spc="-44" dirty="0" smtClean="0">
                <a:solidFill>
                  <a:srgbClr val="575263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575263"/>
                </a:solidFill>
                <a:latin typeface="Arial"/>
                <a:cs typeface="Arial"/>
              </a:rPr>
              <a:t>and</a:t>
            </a:r>
            <a:r>
              <a:rPr sz="950" spc="-16" dirty="0" smtClean="0">
                <a:solidFill>
                  <a:srgbClr val="575263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575263"/>
                </a:solidFill>
                <a:latin typeface="Arial"/>
                <a:cs typeface="Arial"/>
              </a:rPr>
              <a:t>use</a:t>
            </a:r>
            <a:r>
              <a:rPr sz="950" spc="32" dirty="0" smtClean="0">
                <a:solidFill>
                  <a:srgbClr val="575263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FE5B69"/>
                </a:solidFill>
                <a:latin typeface="Arial"/>
                <a:cs typeface="Arial"/>
              </a:rPr>
              <a:t>100</a:t>
            </a:r>
            <a:r>
              <a:rPr sz="950" spc="59" dirty="0" smtClean="0">
                <a:solidFill>
                  <a:srgbClr val="FE5B69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FE5B69"/>
                </a:solidFill>
                <a:latin typeface="Arial"/>
                <a:cs typeface="Arial"/>
              </a:rPr>
              <a:t>i</a:t>
            </a:r>
            <a:r>
              <a:rPr sz="950" spc="0" dirty="0" smtClean="0">
                <a:solidFill>
                  <a:srgbClr val="FE4553"/>
                </a:solidFill>
                <a:latin typeface="Arial"/>
                <a:cs typeface="Arial"/>
              </a:rPr>
              <a:t>n</a:t>
            </a:r>
            <a:r>
              <a:rPr sz="950" spc="0" dirty="0" smtClean="0">
                <a:solidFill>
                  <a:srgbClr val="FE5B69"/>
                </a:solidFill>
                <a:latin typeface="Arial"/>
                <a:cs typeface="Arial"/>
              </a:rPr>
              <a:t>t</a:t>
            </a:r>
            <a:r>
              <a:rPr sz="950" spc="0" dirty="0" smtClean="0">
                <a:solidFill>
                  <a:srgbClr val="FE4553"/>
                </a:solidFill>
                <a:latin typeface="Arial"/>
                <a:cs typeface="Arial"/>
              </a:rPr>
              <a:t>e</a:t>
            </a:r>
            <a:r>
              <a:rPr sz="950" spc="0" dirty="0" smtClean="0">
                <a:solidFill>
                  <a:srgbClr val="FE5B69"/>
                </a:solidFill>
                <a:latin typeface="Arial"/>
                <a:cs typeface="Arial"/>
              </a:rPr>
              <a:t>rvals</a:t>
            </a:r>
            <a:r>
              <a:rPr sz="950" spc="0" dirty="0" smtClean="0">
                <a:solidFill>
                  <a:srgbClr val="878694"/>
                </a:solidFill>
                <a:latin typeface="Arial"/>
                <a:cs typeface="Arial"/>
              </a:rPr>
              <a:t>:</a:t>
            </a:r>
            <a:endParaRPr sz="95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382346" y="2028748"/>
            <a:ext cx="4572077" cy="28915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065"/>
              </a:lnSpc>
              <a:spcBef>
                <a:spcPts val="53"/>
              </a:spcBef>
            </a:pPr>
            <a:r>
              <a:rPr sz="950" spc="0" dirty="0" smtClean="0">
                <a:solidFill>
                  <a:srgbClr val="6866FE"/>
                </a:solidFill>
                <a:latin typeface="Arial"/>
                <a:cs typeface="Arial"/>
              </a:rPr>
              <a:t>CO</a:t>
            </a:r>
            <a:r>
              <a:rPr sz="950" spc="0" dirty="0" smtClean="0">
                <a:solidFill>
                  <a:srgbClr val="5E3AFC"/>
                </a:solidFill>
                <a:latin typeface="Arial"/>
                <a:cs typeface="Arial"/>
              </a:rPr>
              <a:t>L</a:t>
            </a:r>
            <a:r>
              <a:rPr sz="950" spc="0" dirty="0" smtClean="0">
                <a:solidFill>
                  <a:srgbClr val="5250FE"/>
                </a:solidFill>
                <a:latin typeface="Arial"/>
                <a:cs typeface="Arial"/>
              </a:rPr>
              <a:t>LE</a:t>
            </a:r>
            <a:r>
              <a:rPr sz="950" spc="0" dirty="0" smtClean="0">
                <a:solidFill>
                  <a:srgbClr val="6866FE"/>
                </a:solidFill>
                <a:latin typeface="Arial"/>
                <a:cs typeface="Arial"/>
              </a:rPr>
              <a:t>C</a:t>
            </a:r>
            <a:r>
              <a:rPr sz="950" spc="0" dirty="0" smtClean="0">
                <a:solidFill>
                  <a:srgbClr val="5E3AFC"/>
                </a:solidFill>
                <a:latin typeface="Arial"/>
                <a:cs typeface="Arial"/>
              </a:rPr>
              <a:t>T</a:t>
            </a:r>
            <a:r>
              <a:rPr sz="950" spc="40" dirty="0" smtClean="0">
                <a:solidFill>
                  <a:srgbClr val="5E3AFC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6866FE"/>
                </a:solidFill>
                <a:latin typeface="Arial"/>
                <a:cs typeface="Arial"/>
              </a:rPr>
              <a:t>S</a:t>
            </a:r>
            <a:r>
              <a:rPr sz="950" spc="0" dirty="0" smtClean="0">
                <a:solidFill>
                  <a:srgbClr val="3637FE"/>
                </a:solidFill>
                <a:latin typeface="Arial"/>
                <a:cs typeface="Arial"/>
              </a:rPr>
              <a:t>T</a:t>
            </a:r>
            <a:r>
              <a:rPr sz="950" spc="0" dirty="0" smtClean="0">
                <a:solidFill>
                  <a:srgbClr val="5250FE"/>
                </a:solidFill>
                <a:latin typeface="Arial"/>
                <a:cs typeface="Arial"/>
              </a:rPr>
              <a:t>ATI</a:t>
            </a:r>
            <a:r>
              <a:rPr sz="950" spc="0" dirty="0" smtClean="0">
                <a:solidFill>
                  <a:srgbClr val="6866FE"/>
                </a:solidFill>
                <a:latin typeface="Arial"/>
                <a:cs typeface="Arial"/>
              </a:rPr>
              <a:t>S</a:t>
            </a:r>
            <a:r>
              <a:rPr sz="950" spc="0" dirty="0" smtClean="0">
                <a:solidFill>
                  <a:srgbClr val="5250FE"/>
                </a:solidFill>
                <a:latin typeface="Arial"/>
                <a:cs typeface="Arial"/>
              </a:rPr>
              <a:t>TI</a:t>
            </a:r>
            <a:r>
              <a:rPr sz="950" spc="0" dirty="0" smtClean="0">
                <a:solidFill>
                  <a:srgbClr val="6866FE"/>
                </a:solidFill>
                <a:latin typeface="Arial"/>
                <a:cs typeface="Arial"/>
              </a:rPr>
              <a:t>CS</a:t>
            </a:r>
            <a:r>
              <a:rPr sz="950" spc="59" dirty="0" smtClean="0">
                <a:solidFill>
                  <a:srgbClr val="6866FE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6866FE"/>
                </a:solidFill>
                <a:latin typeface="Arial"/>
                <a:cs typeface="Arial"/>
              </a:rPr>
              <a:t>USI</a:t>
            </a:r>
            <a:r>
              <a:rPr sz="950" spc="0" dirty="0" smtClean="0">
                <a:solidFill>
                  <a:srgbClr val="5250FE"/>
                </a:solidFill>
                <a:latin typeface="Arial"/>
                <a:cs typeface="Arial"/>
              </a:rPr>
              <a:t>N</a:t>
            </a:r>
            <a:r>
              <a:rPr sz="950" spc="0" dirty="0" smtClean="0">
                <a:solidFill>
                  <a:srgbClr val="6866FE"/>
                </a:solidFill>
                <a:latin typeface="Arial"/>
                <a:cs typeface="Arial"/>
              </a:rPr>
              <a:t>G</a:t>
            </a:r>
            <a:r>
              <a:rPr sz="950" spc="16" dirty="0" smtClean="0">
                <a:solidFill>
                  <a:srgbClr val="6866FE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6866FE"/>
                </a:solidFill>
                <a:latin typeface="Arial"/>
                <a:cs typeface="Arial"/>
              </a:rPr>
              <a:t>S</a:t>
            </a:r>
            <a:r>
              <a:rPr sz="950" spc="0" dirty="0" smtClean="0">
                <a:solidFill>
                  <a:srgbClr val="5250FE"/>
                </a:solidFill>
                <a:latin typeface="Arial"/>
                <a:cs typeface="Arial"/>
              </a:rPr>
              <a:t>AMPLE</a:t>
            </a:r>
            <a:r>
              <a:rPr sz="950" spc="145" dirty="0" smtClean="0">
                <a:solidFill>
                  <a:srgbClr val="5250FE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FE5B69"/>
                </a:solidFill>
                <a:latin typeface="Arial"/>
                <a:cs typeface="Arial"/>
              </a:rPr>
              <a:t>15</a:t>
            </a:r>
            <a:r>
              <a:rPr sz="950" spc="59" dirty="0" smtClean="0">
                <a:solidFill>
                  <a:srgbClr val="FE5B69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5250FE"/>
                </a:solidFill>
                <a:latin typeface="Arial"/>
                <a:cs typeface="Arial"/>
              </a:rPr>
              <a:t>PER</a:t>
            </a:r>
            <a:r>
              <a:rPr sz="950" spc="0" dirty="0" smtClean="0">
                <a:solidFill>
                  <a:srgbClr val="6866FE"/>
                </a:solidFill>
                <a:latin typeface="Arial"/>
                <a:cs typeface="Arial"/>
              </a:rPr>
              <a:t>C</a:t>
            </a:r>
            <a:r>
              <a:rPr sz="950" spc="0" dirty="0" smtClean="0">
                <a:solidFill>
                  <a:srgbClr val="5250FE"/>
                </a:solidFill>
                <a:latin typeface="Arial"/>
                <a:cs typeface="Arial"/>
              </a:rPr>
              <a:t>E</a:t>
            </a:r>
            <a:r>
              <a:rPr sz="950" spc="0" dirty="0" smtClean="0">
                <a:solidFill>
                  <a:srgbClr val="3637FE"/>
                </a:solidFill>
                <a:latin typeface="Arial"/>
                <a:cs typeface="Arial"/>
              </a:rPr>
              <a:t>N</a:t>
            </a:r>
            <a:r>
              <a:rPr sz="950" spc="0" dirty="0" smtClean="0">
                <a:solidFill>
                  <a:srgbClr val="5250FE"/>
                </a:solidFill>
                <a:latin typeface="Arial"/>
                <a:cs typeface="Arial"/>
              </a:rPr>
              <a:t>T</a:t>
            </a:r>
            <a:r>
              <a:rPr sz="950" spc="45" dirty="0" smtClean="0">
                <a:solidFill>
                  <a:srgbClr val="5250FE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5250FE"/>
                </a:solidFill>
                <a:latin typeface="Arial"/>
                <a:cs typeface="Arial"/>
              </a:rPr>
              <a:t>AND</a:t>
            </a:r>
            <a:r>
              <a:rPr sz="950" spc="100" dirty="0" smtClean="0">
                <a:solidFill>
                  <a:srgbClr val="5250FE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5250FE"/>
                </a:solidFill>
                <a:latin typeface="Arial"/>
                <a:cs typeface="Arial"/>
              </a:rPr>
              <a:t>MAXI</a:t>
            </a:r>
            <a:r>
              <a:rPr sz="950" spc="0" dirty="0" smtClean="0">
                <a:solidFill>
                  <a:srgbClr val="3637FE"/>
                </a:solidFill>
                <a:latin typeface="Arial"/>
                <a:cs typeface="Arial"/>
              </a:rPr>
              <a:t>N</a:t>
            </a:r>
            <a:r>
              <a:rPr sz="950" spc="0" dirty="0" smtClean="0">
                <a:solidFill>
                  <a:srgbClr val="5250FE"/>
                </a:solidFill>
                <a:latin typeface="Arial"/>
                <a:cs typeface="Arial"/>
              </a:rPr>
              <a:t>TER</a:t>
            </a:r>
            <a:r>
              <a:rPr sz="950" spc="0" dirty="0" smtClean="0">
                <a:solidFill>
                  <a:srgbClr val="6866FE"/>
                </a:solidFill>
                <a:latin typeface="Arial"/>
                <a:cs typeface="Arial"/>
              </a:rPr>
              <a:t>V</a:t>
            </a:r>
            <a:r>
              <a:rPr sz="950" spc="0" dirty="0" smtClean="0">
                <a:solidFill>
                  <a:srgbClr val="5250FE"/>
                </a:solidFill>
                <a:latin typeface="Arial"/>
                <a:cs typeface="Arial"/>
              </a:rPr>
              <a:t>AL</a:t>
            </a:r>
            <a:r>
              <a:rPr sz="950" spc="0" dirty="0" smtClean="0">
                <a:solidFill>
                  <a:srgbClr val="6866FE"/>
                </a:solidFill>
                <a:latin typeface="Arial"/>
                <a:cs typeface="Arial"/>
              </a:rPr>
              <a:t>S</a:t>
            </a:r>
            <a:r>
              <a:rPr sz="950" spc="114" dirty="0" smtClean="0">
                <a:solidFill>
                  <a:srgbClr val="6866FE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FE5B69"/>
                </a:solidFill>
                <a:latin typeface="Arial"/>
                <a:cs typeface="Arial"/>
              </a:rPr>
              <a:t>10</a:t>
            </a:r>
            <a:endParaRPr sz="950">
              <a:latin typeface="Arial"/>
              <a:cs typeface="Arial"/>
            </a:endParaRPr>
          </a:p>
          <a:p>
            <a:pPr marL="12700" marR="17907">
              <a:lnSpc>
                <a:spcPct val="95825"/>
              </a:lnSpc>
            </a:pPr>
            <a:r>
              <a:rPr sz="950" spc="0" dirty="0" smtClean="0">
                <a:solidFill>
                  <a:srgbClr val="6866FE"/>
                </a:solidFill>
                <a:latin typeface="Arial"/>
                <a:cs typeface="Arial"/>
              </a:rPr>
              <a:t>CO</a:t>
            </a:r>
            <a:r>
              <a:rPr sz="950" spc="0" dirty="0" smtClean="0">
                <a:solidFill>
                  <a:srgbClr val="5E3AFC"/>
                </a:solidFill>
                <a:latin typeface="Arial"/>
                <a:cs typeface="Arial"/>
              </a:rPr>
              <a:t>L</a:t>
            </a:r>
            <a:r>
              <a:rPr sz="950" spc="0" dirty="0" smtClean="0">
                <a:solidFill>
                  <a:srgbClr val="5250FE"/>
                </a:solidFill>
                <a:latin typeface="Arial"/>
                <a:cs typeface="Arial"/>
              </a:rPr>
              <a:t>U</a:t>
            </a:r>
            <a:r>
              <a:rPr sz="950" spc="0" dirty="0" smtClean="0">
                <a:solidFill>
                  <a:srgbClr val="3637FE"/>
                </a:solidFill>
                <a:latin typeface="Arial"/>
                <a:cs typeface="Arial"/>
              </a:rPr>
              <a:t>MN </a:t>
            </a:r>
            <a:r>
              <a:rPr sz="950" spc="96" dirty="0" smtClean="0">
                <a:solidFill>
                  <a:srgbClr val="3637FE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575263"/>
                </a:solidFill>
                <a:latin typeface="Arial"/>
                <a:cs typeface="Arial"/>
              </a:rPr>
              <a:t>Produ</a:t>
            </a:r>
            <a:r>
              <a:rPr sz="950" spc="0" dirty="0" smtClean="0">
                <a:solidFill>
                  <a:srgbClr val="666575"/>
                </a:solidFill>
                <a:latin typeface="Arial"/>
                <a:cs typeface="Arial"/>
              </a:rPr>
              <a:t>ct </a:t>
            </a:r>
            <a:r>
              <a:rPr sz="950" spc="35" dirty="0" smtClean="0">
                <a:solidFill>
                  <a:srgbClr val="666575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575263"/>
                </a:solidFill>
                <a:latin typeface="Arial"/>
                <a:cs typeface="Arial"/>
              </a:rPr>
              <a:t>I</a:t>
            </a:r>
            <a:r>
              <a:rPr sz="950" spc="0" dirty="0" smtClean="0">
                <a:solidFill>
                  <a:srgbClr val="666575"/>
                </a:solidFill>
                <a:latin typeface="Arial"/>
                <a:cs typeface="Arial"/>
              </a:rPr>
              <a:t>D </a:t>
            </a:r>
            <a:r>
              <a:rPr sz="950" spc="95" dirty="0" smtClean="0">
                <a:solidFill>
                  <a:srgbClr val="666575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5250FE"/>
                </a:solidFill>
                <a:latin typeface="Arial"/>
                <a:cs typeface="Arial"/>
              </a:rPr>
              <a:t>A</a:t>
            </a:r>
            <a:r>
              <a:rPr sz="950" spc="0" dirty="0" smtClean="0">
                <a:solidFill>
                  <a:srgbClr val="6866FE"/>
                </a:solidFill>
                <a:latin typeface="Arial"/>
                <a:cs typeface="Arial"/>
              </a:rPr>
              <a:t>S</a:t>
            </a:r>
            <a:r>
              <a:rPr sz="950" spc="142" dirty="0" smtClean="0">
                <a:solidFill>
                  <a:srgbClr val="6866FE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575263"/>
                </a:solidFill>
                <a:latin typeface="Arial"/>
                <a:cs typeface="Arial"/>
              </a:rPr>
              <a:t>Produ</a:t>
            </a:r>
            <a:r>
              <a:rPr sz="950" spc="0" dirty="0" smtClean="0">
                <a:solidFill>
                  <a:srgbClr val="666575"/>
                </a:solidFill>
                <a:latin typeface="Arial"/>
                <a:cs typeface="Arial"/>
              </a:rPr>
              <a:t>ct </a:t>
            </a:r>
            <a:r>
              <a:rPr sz="950" spc="35" dirty="0" smtClean="0">
                <a:solidFill>
                  <a:srgbClr val="666575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666575"/>
                </a:solidFill>
                <a:latin typeface="Arial"/>
                <a:cs typeface="Arial"/>
              </a:rPr>
              <a:t>S</a:t>
            </a:r>
            <a:r>
              <a:rPr sz="950" spc="0" dirty="0" smtClean="0">
                <a:solidFill>
                  <a:srgbClr val="575263"/>
                </a:solidFill>
                <a:latin typeface="Arial"/>
                <a:cs typeface="Arial"/>
              </a:rPr>
              <a:t>ta</a:t>
            </a:r>
            <a:r>
              <a:rPr sz="950" spc="0" dirty="0" smtClean="0">
                <a:solidFill>
                  <a:srgbClr val="666575"/>
                </a:solidFill>
                <a:latin typeface="Arial"/>
                <a:cs typeface="Arial"/>
              </a:rPr>
              <a:t>ts</a:t>
            </a:r>
            <a:r>
              <a:rPr sz="950" spc="52" dirty="0" smtClean="0">
                <a:solidFill>
                  <a:srgbClr val="666575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5250FE"/>
                </a:solidFill>
                <a:latin typeface="Arial"/>
                <a:cs typeface="Arial"/>
              </a:rPr>
              <a:t>ON</a:t>
            </a:r>
            <a:r>
              <a:rPr sz="950" spc="-11" dirty="0" smtClean="0">
                <a:solidFill>
                  <a:srgbClr val="5250FE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666575"/>
                </a:solidFill>
                <a:latin typeface="Arial"/>
                <a:cs typeface="Arial"/>
              </a:rPr>
              <a:t>S</a:t>
            </a:r>
            <a:r>
              <a:rPr sz="950" spc="0" dirty="0" smtClean="0">
                <a:solidFill>
                  <a:srgbClr val="575263"/>
                </a:solidFill>
                <a:latin typeface="Arial"/>
                <a:cs typeface="Arial"/>
              </a:rPr>
              <a:t>al</a:t>
            </a:r>
            <a:r>
              <a:rPr sz="950" spc="0" dirty="0" smtClean="0">
                <a:solidFill>
                  <a:srgbClr val="666575"/>
                </a:solidFill>
                <a:latin typeface="Arial"/>
                <a:cs typeface="Arial"/>
              </a:rPr>
              <a:t>es </a:t>
            </a:r>
            <a:r>
              <a:rPr sz="950" spc="14" dirty="0" smtClean="0">
                <a:solidFill>
                  <a:srgbClr val="666575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3D3A53"/>
                </a:solidFill>
                <a:latin typeface="Arial"/>
                <a:cs typeface="Arial"/>
              </a:rPr>
              <a:t>T</a:t>
            </a:r>
            <a:r>
              <a:rPr sz="950" spc="0" dirty="0" smtClean="0">
                <a:solidFill>
                  <a:srgbClr val="575263"/>
                </a:solidFill>
                <a:latin typeface="Arial"/>
                <a:cs typeface="Arial"/>
              </a:rPr>
              <a:t>able</a:t>
            </a:r>
            <a:r>
              <a:rPr sz="950" spc="0" dirty="0" smtClean="0">
                <a:solidFill>
                  <a:srgbClr val="878694"/>
                </a:solidFill>
                <a:latin typeface="Arial"/>
                <a:cs typeface="Arial"/>
              </a:rPr>
              <a:t>;</a:t>
            </a:r>
            <a:endParaRPr sz="95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375473" y="2516886"/>
            <a:ext cx="4420948" cy="14478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065"/>
              </a:lnSpc>
              <a:spcBef>
                <a:spcPts val="53"/>
              </a:spcBef>
            </a:pPr>
            <a:r>
              <a:rPr sz="950" spc="0" dirty="0" smtClean="0">
                <a:solidFill>
                  <a:srgbClr val="3D3A53"/>
                </a:solidFill>
                <a:latin typeface="Arial"/>
                <a:cs typeface="Arial"/>
              </a:rPr>
              <a:t>T</a:t>
            </a:r>
            <a:r>
              <a:rPr sz="950" spc="0" dirty="0" smtClean="0">
                <a:solidFill>
                  <a:srgbClr val="666575"/>
                </a:solidFill>
                <a:latin typeface="Arial"/>
                <a:cs typeface="Arial"/>
              </a:rPr>
              <a:t>o</a:t>
            </a:r>
            <a:r>
              <a:rPr sz="950" spc="87" dirty="0" smtClean="0">
                <a:solidFill>
                  <a:srgbClr val="666575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575263"/>
                </a:solidFill>
                <a:latin typeface="Arial"/>
                <a:cs typeface="Arial"/>
              </a:rPr>
              <a:t>chang</a:t>
            </a:r>
            <a:r>
              <a:rPr sz="950" spc="0" dirty="0" smtClean="0">
                <a:solidFill>
                  <a:srgbClr val="666575"/>
                </a:solidFill>
                <a:latin typeface="Arial"/>
                <a:cs typeface="Arial"/>
              </a:rPr>
              <a:t>e</a:t>
            </a:r>
            <a:r>
              <a:rPr sz="950" spc="15" dirty="0" smtClean="0">
                <a:solidFill>
                  <a:srgbClr val="666575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666575"/>
                </a:solidFill>
                <a:latin typeface="Arial"/>
                <a:cs typeface="Arial"/>
              </a:rPr>
              <a:t>sa</a:t>
            </a:r>
            <a:r>
              <a:rPr sz="950" spc="0" dirty="0" smtClean="0">
                <a:solidFill>
                  <a:srgbClr val="575263"/>
                </a:solidFill>
                <a:latin typeface="Arial"/>
                <a:cs typeface="Arial"/>
              </a:rPr>
              <a:t>mpl</a:t>
            </a:r>
            <a:r>
              <a:rPr sz="950" spc="0" dirty="0" smtClean="0">
                <a:solidFill>
                  <a:srgbClr val="666575"/>
                </a:solidFill>
                <a:latin typeface="Arial"/>
                <a:cs typeface="Arial"/>
              </a:rPr>
              <a:t>e</a:t>
            </a:r>
            <a:r>
              <a:rPr sz="950" spc="59" dirty="0" smtClean="0">
                <a:solidFill>
                  <a:srgbClr val="666575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666575"/>
                </a:solidFill>
                <a:latin typeface="Arial"/>
                <a:cs typeface="Arial"/>
              </a:rPr>
              <a:t>statistics</a:t>
            </a:r>
            <a:r>
              <a:rPr sz="950" spc="-17" dirty="0" smtClean="0">
                <a:solidFill>
                  <a:srgbClr val="666575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575263"/>
                </a:solidFill>
                <a:latin typeface="Arial"/>
                <a:cs typeface="Arial"/>
              </a:rPr>
              <a:t>t</a:t>
            </a:r>
            <a:r>
              <a:rPr sz="950" spc="0" dirty="0" smtClean="0">
                <a:solidFill>
                  <a:srgbClr val="666575"/>
                </a:solidFill>
                <a:latin typeface="Arial"/>
                <a:cs typeface="Arial"/>
              </a:rPr>
              <a:t>o</a:t>
            </a:r>
            <a:r>
              <a:rPr sz="950" spc="23" dirty="0" smtClean="0">
                <a:solidFill>
                  <a:srgbClr val="666575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FE5B69"/>
                </a:solidFill>
                <a:latin typeface="Arial"/>
                <a:cs typeface="Arial"/>
              </a:rPr>
              <a:t>20</a:t>
            </a:r>
            <a:r>
              <a:rPr sz="950" spc="28" dirty="0" smtClean="0">
                <a:solidFill>
                  <a:srgbClr val="FE5B69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FE5B69"/>
                </a:solidFill>
                <a:latin typeface="Arial"/>
                <a:cs typeface="Arial"/>
              </a:rPr>
              <a:t>percent</a:t>
            </a:r>
            <a:r>
              <a:rPr sz="950" spc="70" dirty="0" smtClean="0">
                <a:solidFill>
                  <a:srgbClr val="FE5B69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878694"/>
                </a:solidFill>
                <a:latin typeface="Arial"/>
                <a:cs typeface="Arial"/>
              </a:rPr>
              <a:t>(</a:t>
            </a:r>
            <a:r>
              <a:rPr sz="950" spc="0" dirty="0" smtClean="0">
                <a:solidFill>
                  <a:srgbClr val="575263"/>
                </a:solidFill>
                <a:latin typeface="Arial"/>
                <a:cs typeface="Arial"/>
              </a:rPr>
              <a:t>f</a:t>
            </a:r>
            <a:r>
              <a:rPr sz="950" spc="0" dirty="0" smtClean="0">
                <a:solidFill>
                  <a:srgbClr val="666575"/>
                </a:solidFill>
                <a:latin typeface="Arial"/>
                <a:cs typeface="Arial"/>
              </a:rPr>
              <a:t>o</a:t>
            </a:r>
            <a:r>
              <a:rPr sz="950" spc="0" dirty="0" smtClean="0">
                <a:solidFill>
                  <a:srgbClr val="575263"/>
                </a:solidFill>
                <a:latin typeface="Arial"/>
                <a:cs typeface="Arial"/>
              </a:rPr>
              <a:t>r</a:t>
            </a:r>
            <a:r>
              <a:rPr sz="950" spc="-13" dirty="0" smtClean="0">
                <a:solidFill>
                  <a:srgbClr val="575263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575263"/>
                </a:solidFill>
                <a:latin typeface="Arial"/>
                <a:cs typeface="Arial"/>
              </a:rPr>
              <a:t>P</a:t>
            </a:r>
            <a:r>
              <a:rPr sz="950" spc="0" dirty="0" smtClean="0">
                <a:solidFill>
                  <a:srgbClr val="6D4646"/>
                </a:solidFill>
                <a:latin typeface="Arial"/>
                <a:cs typeface="Arial"/>
              </a:rPr>
              <a:t>r</a:t>
            </a:r>
            <a:r>
              <a:rPr sz="950" spc="0" dirty="0" smtClean="0">
                <a:solidFill>
                  <a:srgbClr val="666575"/>
                </a:solidFill>
                <a:latin typeface="Arial"/>
                <a:cs typeface="Arial"/>
              </a:rPr>
              <a:t>o</a:t>
            </a:r>
            <a:r>
              <a:rPr sz="950" spc="0" dirty="0" smtClean="0">
                <a:solidFill>
                  <a:srgbClr val="575263"/>
                </a:solidFill>
                <a:latin typeface="Arial"/>
                <a:cs typeface="Arial"/>
              </a:rPr>
              <a:t>du</a:t>
            </a:r>
            <a:r>
              <a:rPr sz="950" spc="0" dirty="0" smtClean="0">
                <a:solidFill>
                  <a:srgbClr val="666575"/>
                </a:solidFill>
                <a:latin typeface="Arial"/>
                <a:cs typeface="Arial"/>
              </a:rPr>
              <a:t>ct_l</a:t>
            </a:r>
            <a:r>
              <a:rPr sz="950" spc="0" dirty="0" smtClean="0">
                <a:solidFill>
                  <a:srgbClr val="575263"/>
                </a:solidFill>
                <a:latin typeface="Arial"/>
                <a:cs typeface="Arial"/>
              </a:rPr>
              <a:t>D</a:t>
            </a:r>
            <a:r>
              <a:rPr sz="950" spc="0" dirty="0" smtClean="0">
                <a:solidFill>
                  <a:srgbClr val="666575"/>
                </a:solidFill>
                <a:latin typeface="Arial"/>
                <a:cs typeface="Arial"/>
              </a:rPr>
              <a:t>)</a:t>
            </a:r>
            <a:r>
              <a:rPr sz="950" spc="10" dirty="0" smtClean="0">
                <a:solidFill>
                  <a:srgbClr val="666575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666575"/>
                </a:solidFill>
                <a:latin typeface="Arial"/>
                <a:cs typeface="Arial"/>
              </a:rPr>
              <a:t>a</a:t>
            </a:r>
            <a:r>
              <a:rPr sz="950" spc="0" dirty="0" smtClean="0">
                <a:solidFill>
                  <a:srgbClr val="575263"/>
                </a:solidFill>
                <a:latin typeface="Arial"/>
                <a:cs typeface="Arial"/>
              </a:rPr>
              <a:t>nd</a:t>
            </a:r>
            <a:r>
              <a:rPr sz="950" spc="93" dirty="0" smtClean="0">
                <a:solidFill>
                  <a:srgbClr val="575263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575263"/>
                </a:solidFill>
                <a:latin typeface="Arial"/>
                <a:cs typeface="Arial"/>
              </a:rPr>
              <a:t>use</a:t>
            </a:r>
            <a:r>
              <a:rPr sz="950" spc="-71" dirty="0" smtClean="0">
                <a:solidFill>
                  <a:srgbClr val="575263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FE5B69"/>
                </a:solidFill>
                <a:latin typeface="Arial"/>
                <a:cs typeface="Arial"/>
              </a:rPr>
              <a:t>250</a:t>
            </a:r>
            <a:r>
              <a:rPr sz="950" spc="38" dirty="0" smtClean="0">
                <a:solidFill>
                  <a:srgbClr val="FE5B69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FE7779"/>
                </a:solidFill>
                <a:latin typeface="Arial"/>
                <a:cs typeface="Arial"/>
              </a:rPr>
              <a:t>i</a:t>
            </a:r>
            <a:r>
              <a:rPr sz="950" spc="0" dirty="0" smtClean="0">
                <a:solidFill>
                  <a:srgbClr val="FE5B69"/>
                </a:solidFill>
                <a:latin typeface="Arial"/>
                <a:cs typeface="Arial"/>
              </a:rPr>
              <a:t>ntervals</a:t>
            </a:r>
            <a:r>
              <a:rPr sz="950" spc="0" dirty="0" smtClean="0">
                <a:solidFill>
                  <a:srgbClr val="878694"/>
                </a:solidFill>
                <a:latin typeface="Arial"/>
                <a:cs typeface="Arial"/>
              </a:rPr>
              <a:t>:</a:t>
            </a:r>
            <a:endParaRPr sz="95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382346" y="2819394"/>
            <a:ext cx="4572071" cy="28915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065"/>
              </a:lnSpc>
              <a:spcBef>
                <a:spcPts val="53"/>
              </a:spcBef>
            </a:pPr>
            <a:r>
              <a:rPr sz="950" spc="0" dirty="0" smtClean="0">
                <a:solidFill>
                  <a:srgbClr val="6866FE"/>
                </a:solidFill>
                <a:latin typeface="Arial"/>
                <a:cs typeface="Arial"/>
              </a:rPr>
              <a:t>CO</a:t>
            </a:r>
            <a:r>
              <a:rPr sz="950" spc="0" dirty="0" smtClean="0">
                <a:solidFill>
                  <a:srgbClr val="5E3AFC"/>
                </a:solidFill>
                <a:latin typeface="Arial"/>
                <a:cs typeface="Arial"/>
              </a:rPr>
              <a:t>L</a:t>
            </a:r>
            <a:r>
              <a:rPr sz="950" spc="0" dirty="0" smtClean="0">
                <a:solidFill>
                  <a:srgbClr val="3637FE"/>
                </a:solidFill>
                <a:latin typeface="Arial"/>
                <a:cs typeface="Arial"/>
              </a:rPr>
              <a:t>L</a:t>
            </a:r>
            <a:r>
              <a:rPr sz="950" spc="0" dirty="0" smtClean="0">
                <a:solidFill>
                  <a:srgbClr val="5250FE"/>
                </a:solidFill>
                <a:latin typeface="Arial"/>
                <a:cs typeface="Arial"/>
              </a:rPr>
              <a:t>E</a:t>
            </a:r>
            <a:r>
              <a:rPr sz="950" spc="0" dirty="0" smtClean="0">
                <a:solidFill>
                  <a:srgbClr val="6866FE"/>
                </a:solidFill>
                <a:latin typeface="Arial"/>
                <a:cs typeface="Arial"/>
              </a:rPr>
              <a:t>C</a:t>
            </a:r>
            <a:r>
              <a:rPr sz="950" spc="0" dirty="0" smtClean="0">
                <a:solidFill>
                  <a:srgbClr val="5250FE"/>
                </a:solidFill>
                <a:latin typeface="Arial"/>
                <a:cs typeface="Arial"/>
              </a:rPr>
              <a:t>T</a:t>
            </a:r>
            <a:r>
              <a:rPr sz="950" spc="40" dirty="0" smtClean="0">
                <a:solidFill>
                  <a:srgbClr val="5250FE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6866FE"/>
                </a:solidFill>
                <a:latin typeface="Arial"/>
                <a:cs typeface="Arial"/>
              </a:rPr>
              <a:t>S</a:t>
            </a:r>
            <a:r>
              <a:rPr sz="950" spc="0" dirty="0" smtClean="0">
                <a:solidFill>
                  <a:srgbClr val="5250FE"/>
                </a:solidFill>
                <a:latin typeface="Arial"/>
                <a:cs typeface="Arial"/>
              </a:rPr>
              <a:t>TATI</a:t>
            </a:r>
            <a:r>
              <a:rPr sz="950" spc="0" dirty="0" smtClean="0">
                <a:solidFill>
                  <a:srgbClr val="6866FE"/>
                </a:solidFill>
                <a:latin typeface="Arial"/>
                <a:cs typeface="Arial"/>
              </a:rPr>
              <a:t>S</a:t>
            </a:r>
            <a:r>
              <a:rPr sz="950" spc="0" dirty="0" smtClean="0">
                <a:solidFill>
                  <a:srgbClr val="5250FE"/>
                </a:solidFill>
                <a:latin typeface="Arial"/>
                <a:cs typeface="Arial"/>
              </a:rPr>
              <a:t>T</a:t>
            </a:r>
            <a:r>
              <a:rPr sz="950" spc="0" dirty="0" smtClean="0">
                <a:solidFill>
                  <a:srgbClr val="3637FE"/>
                </a:solidFill>
                <a:latin typeface="Arial"/>
                <a:cs typeface="Arial"/>
              </a:rPr>
              <a:t>I</a:t>
            </a:r>
            <a:r>
              <a:rPr sz="950" spc="0" dirty="0" smtClean="0">
                <a:solidFill>
                  <a:srgbClr val="6866FE"/>
                </a:solidFill>
                <a:latin typeface="Arial"/>
                <a:cs typeface="Arial"/>
              </a:rPr>
              <a:t>CS</a:t>
            </a:r>
            <a:r>
              <a:rPr sz="950" spc="59" dirty="0" smtClean="0">
                <a:solidFill>
                  <a:srgbClr val="6866FE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5250FE"/>
                </a:solidFill>
                <a:latin typeface="Arial"/>
                <a:cs typeface="Arial"/>
              </a:rPr>
              <a:t>U</a:t>
            </a:r>
            <a:r>
              <a:rPr sz="950" spc="0" dirty="0" smtClean="0">
                <a:solidFill>
                  <a:srgbClr val="6866FE"/>
                </a:solidFill>
                <a:latin typeface="Arial"/>
                <a:cs typeface="Arial"/>
              </a:rPr>
              <a:t>SI</a:t>
            </a:r>
            <a:r>
              <a:rPr sz="950" spc="0" dirty="0" smtClean="0">
                <a:solidFill>
                  <a:srgbClr val="5250FE"/>
                </a:solidFill>
                <a:latin typeface="Arial"/>
                <a:cs typeface="Arial"/>
              </a:rPr>
              <a:t>NG</a:t>
            </a:r>
            <a:r>
              <a:rPr sz="950" spc="16" dirty="0" smtClean="0">
                <a:solidFill>
                  <a:srgbClr val="5250FE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5250FE"/>
                </a:solidFill>
                <a:latin typeface="Arial"/>
                <a:cs typeface="Arial"/>
              </a:rPr>
              <a:t>SAM</a:t>
            </a:r>
            <a:r>
              <a:rPr sz="950" spc="0" dirty="0" smtClean="0">
                <a:solidFill>
                  <a:srgbClr val="6866FE"/>
                </a:solidFill>
                <a:latin typeface="Arial"/>
                <a:cs typeface="Arial"/>
              </a:rPr>
              <a:t>P</a:t>
            </a:r>
            <a:r>
              <a:rPr sz="950" spc="0" dirty="0" smtClean="0">
                <a:solidFill>
                  <a:srgbClr val="5E3AFC"/>
                </a:solidFill>
                <a:latin typeface="Arial"/>
                <a:cs typeface="Arial"/>
              </a:rPr>
              <a:t>L</a:t>
            </a:r>
            <a:r>
              <a:rPr sz="950" spc="0" dirty="0" smtClean="0">
                <a:solidFill>
                  <a:srgbClr val="5250FE"/>
                </a:solidFill>
                <a:latin typeface="Arial"/>
                <a:cs typeface="Arial"/>
              </a:rPr>
              <a:t>E</a:t>
            </a:r>
            <a:r>
              <a:rPr sz="950" spc="32" dirty="0" smtClean="0">
                <a:solidFill>
                  <a:srgbClr val="5250FE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FE5B69"/>
                </a:solidFill>
                <a:latin typeface="Arial"/>
                <a:cs typeface="Arial"/>
              </a:rPr>
              <a:t>20</a:t>
            </a:r>
            <a:r>
              <a:rPr sz="950" spc="136" dirty="0" smtClean="0">
                <a:solidFill>
                  <a:srgbClr val="FE5B69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5250FE"/>
                </a:solidFill>
                <a:latin typeface="Arial"/>
                <a:cs typeface="Arial"/>
              </a:rPr>
              <a:t>PER</a:t>
            </a:r>
            <a:r>
              <a:rPr sz="950" spc="0" dirty="0" smtClean="0">
                <a:solidFill>
                  <a:srgbClr val="6866FE"/>
                </a:solidFill>
                <a:latin typeface="Arial"/>
                <a:cs typeface="Arial"/>
              </a:rPr>
              <a:t>C</a:t>
            </a:r>
            <a:r>
              <a:rPr sz="950" spc="0" dirty="0" smtClean="0">
                <a:solidFill>
                  <a:srgbClr val="5250FE"/>
                </a:solidFill>
                <a:latin typeface="Arial"/>
                <a:cs typeface="Arial"/>
              </a:rPr>
              <a:t>E</a:t>
            </a:r>
            <a:r>
              <a:rPr sz="950" spc="0" dirty="0" smtClean="0">
                <a:solidFill>
                  <a:srgbClr val="3637FE"/>
                </a:solidFill>
                <a:latin typeface="Arial"/>
                <a:cs typeface="Arial"/>
              </a:rPr>
              <a:t>N</a:t>
            </a:r>
            <a:r>
              <a:rPr sz="950" spc="0" dirty="0" smtClean="0">
                <a:solidFill>
                  <a:srgbClr val="5250FE"/>
                </a:solidFill>
                <a:latin typeface="Arial"/>
                <a:cs typeface="Arial"/>
              </a:rPr>
              <a:t>T</a:t>
            </a:r>
            <a:r>
              <a:rPr sz="950" spc="52" dirty="0" smtClean="0">
                <a:solidFill>
                  <a:srgbClr val="5250FE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5250FE"/>
                </a:solidFill>
                <a:latin typeface="Arial"/>
                <a:cs typeface="Arial"/>
              </a:rPr>
              <a:t>A</a:t>
            </a:r>
            <a:r>
              <a:rPr sz="950" spc="0" dirty="0" smtClean="0">
                <a:solidFill>
                  <a:srgbClr val="3637FE"/>
                </a:solidFill>
                <a:latin typeface="Arial"/>
                <a:cs typeface="Arial"/>
              </a:rPr>
              <a:t>N</a:t>
            </a:r>
            <a:r>
              <a:rPr sz="950" spc="0" dirty="0" smtClean="0">
                <a:solidFill>
                  <a:srgbClr val="5250FE"/>
                </a:solidFill>
                <a:latin typeface="Arial"/>
                <a:cs typeface="Arial"/>
              </a:rPr>
              <a:t>D</a:t>
            </a:r>
            <a:r>
              <a:rPr sz="950" spc="100" dirty="0" smtClean="0">
                <a:solidFill>
                  <a:srgbClr val="5250FE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5250FE"/>
                </a:solidFill>
                <a:latin typeface="Arial"/>
                <a:cs typeface="Arial"/>
              </a:rPr>
              <a:t>MAXI</a:t>
            </a:r>
            <a:r>
              <a:rPr sz="950" spc="0" dirty="0" smtClean="0">
                <a:solidFill>
                  <a:srgbClr val="3637FE"/>
                </a:solidFill>
                <a:latin typeface="Arial"/>
                <a:cs typeface="Arial"/>
              </a:rPr>
              <a:t>N</a:t>
            </a:r>
            <a:r>
              <a:rPr sz="950" spc="0" dirty="0" smtClean="0">
                <a:solidFill>
                  <a:srgbClr val="5250FE"/>
                </a:solidFill>
                <a:latin typeface="Arial"/>
                <a:cs typeface="Arial"/>
              </a:rPr>
              <a:t>TER</a:t>
            </a:r>
            <a:r>
              <a:rPr sz="950" spc="0" dirty="0" smtClean="0">
                <a:solidFill>
                  <a:srgbClr val="6866FE"/>
                </a:solidFill>
                <a:latin typeface="Arial"/>
                <a:cs typeface="Arial"/>
              </a:rPr>
              <a:t>V</a:t>
            </a:r>
            <a:r>
              <a:rPr sz="950" spc="0" dirty="0" smtClean="0">
                <a:solidFill>
                  <a:srgbClr val="5250FE"/>
                </a:solidFill>
                <a:latin typeface="Arial"/>
                <a:cs typeface="Arial"/>
              </a:rPr>
              <a:t>AL</a:t>
            </a:r>
            <a:r>
              <a:rPr sz="950" spc="0" dirty="0" smtClean="0">
                <a:solidFill>
                  <a:srgbClr val="6866FE"/>
                </a:solidFill>
                <a:latin typeface="Arial"/>
                <a:cs typeface="Arial"/>
              </a:rPr>
              <a:t>S</a:t>
            </a:r>
            <a:r>
              <a:rPr sz="950" spc="4" dirty="0" smtClean="0">
                <a:solidFill>
                  <a:srgbClr val="6866FE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FE5B69"/>
                </a:solidFill>
                <a:latin typeface="Arial"/>
                <a:cs typeface="Arial"/>
              </a:rPr>
              <a:t>2</a:t>
            </a:r>
            <a:r>
              <a:rPr sz="950" spc="0" dirty="0" smtClean="0">
                <a:solidFill>
                  <a:srgbClr val="FE7779"/>
                </a:solidFill>
                <a:latin typeface="Arial"/>
                <a:cs typeface="Arial"/>
              </a:rPr>
              <a:t>5</a:t>
            </a:r>
            <a:endParaRPr sz="950">
              <a:latin typeface="Arial"/>
              <a:cs typeface="Arial"/>
            </a:endParaRPr>
          </a:p>
          <a:p>
            <a:pPr marL="12700" marR="17907">
              <a:lnSpc>
                <a:spcPct val="95825"/>
              </a:lnSpc>
            </a:pPr>
            <a:r>
              <a:rPr sz="950" spc="0" dirty="0" smtClean="0">
                <a:solidFill>
                  <a:srgbClr val="6866FE"/>
                </a:solidFill>
                <a:latin typeface="Arial"/>
                <a:cs typeface="Arial"/>
              </a:rPr>
              <a:t>CO</a:t>
            </a:r>
            <a:r>
              <a:rPr sz="950" spc="0" dirty="0" smtClean="0">
                <a:solidFill>
                  <a:srgbClr val="5E3AFC"/>
                </a:solidFill>
                <a:latin typeface="Arial"/>
                <a:cs typeface="Arial"/>
              </a:rPr>
              <a:t>L</a:t>
            </a:r>
            <a:r>
              <a:rPr sz="950" spc="0" dirty="0" smtClean="0">
                <a:solidFill>
                  <a:srgbClr val="5250FE"/>
                </a:solidFill>
                <a:latin typeface="Arial"/>
                <a:cs typeface="Arial"/>
              </a:rPr>
              <a:t>U</a:t>
            </a:r>
            <a:r>
              <a:rPr sz="950" spc="0" dirty="0" smtClean="0">
                <a:solidFill>
                  <a:srgbClr val="3637FE"/>
                </a:solidFill>
                <a:latin typeface="Arial"/>
                <a:cs typeface="Arial"/>
              </a:rPr>
              <a:t>MN </a:t>
            </a:r>
            <a:r>
              <a:rPr sz="950" spc="96" dirty="0" smtClean="0">
                <a:solidFill>
                  <a:srgbClr val="3637FE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575263"/>
                </a:solidFill>
                <a:latin typeface="Arial"/>
                <a:cs typeface="Arial"/>
              </a:rPr>
              <a:t>Produc</a:t>
            </a:r>
            <a:r>
              <a:rPr sz="950" spc="0" dirty="0" smtClean="0">
                <a:solidFill>
                  <a:srgbClr val="666575"/>
                </a:solidFill>
                <a:latin typeface="Arial"/>
                <a:cs typeface="Arial"/>
              </a:rPr>
              <a:t>t </a:t>
            </a:r>
            <a:r>
              <a:rPr sz="950" spc="69" dirty="0" smtClean="0">
                <a:solidFill>
                  <a:srgbClr val="666575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575263"/>
                </a:solidFill>
                <a:latin typeface="Arial"/>
                <a:cs typeface="Arial"/>
              </a:rPr>
              <a:t>I</a:t>
            </a:r>
            <a:r>
              <a:rPr sz="950" spc="0" dirty="0" smtClean="0">
                <a:solidFill>
                  <a:srgbClr val="666575"/>
                </a:solidFill>
                <a:latin typeface="Arial"/>
                <a:cs typeface="Arial"/>
              </a:rPr>
              <a:t>D </a:t>
            </a:r>
            <a:r>
              <a:rPr sz="950" spc="69" dirty="0" smtClean="0">
                <a:solidFill>
                  <a:srgbClr val="666575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5250FE"/>
                </a:solidFill>
                <a:latin typeface="Arial"/>
                <a:cs typeface="Arial"/>
              </a:rPr>
              <a:t>A</a:t>
            </a:r>
            <a:r>
              <a:rPr sz="950" spc="0" dirty="0" smtClean="0">
                <a:solidFill>
                  <a:srgbClr val="6866FE"/>
                </a:solidFill>
                <a:latin typeface="Arial"/>
                <a:cs typeface="Arial"/>
              </a:rPr>
              <a:t>S</a:t>
            </a:r>
            <a:r>
              <a:rPr sz="950" spc="142" dirty="0" smtClean="0">
                <a:solidFill>
                  <a:srgbClr val="6866FE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666575"/>
                </a:solidFill>
                <a:latin typeface="Arial"/>
                <a:cs typeface="Arial"/>
              </a:rPr>
              <a:t>P</a:t>
            </a:r>
            <a:r>
              <a:rPr sz="950" spc="0" dirty="0" smtClean="0">
                <a:solidFill>
                  <a:srgbClr val="575263"/>
                </a:solidFill>
                <a:latin typeface="Arial"/>
                <a:cs typeface="Arial"/>
              </a:rPr>
              <a:t>rod </a:t>
            </a:r>
            <a:r>
              <a:rPr sz="950" spc="60" dirty="0" smtClean="0">
                <a:solidFill>
                  <a:srgbClr val="575263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575263"/>
                </a:solidFill>
                <a:latin typeface="Arial"/>
                <a:cs typeface="Arial"/>
              </a:rPr>
              <a:t>st</a:t>
            </a:r>
            <a:r>
              <a:rPr sz="950" spc="0" dirty="0" smtClean="0">
                <a:solidFill>
                  <a:srgbClr val="3D3A53"/>
                </a:solidFill>
                <a:latin typeface="Arial"/>
                <a:cs typeface="Arial"/>
              </a:rPr>
              <a:t>a</a:t>
            </a:r>
            <a:r>
              <a:rPr sz="950" spc="0" dirty="0" smtClean="0">
                <a:solidFill>
                  <a:srgbClr val="575263"/>
                </a:solidFill>
                <a:latin typeface="Arial"/>
                <a:cs typeface="Arial"/>
              </a:rPr>
              <a:t>ts</a:t>
            </a:r>
            <a:r>
              <a:rPr sz="950" spc="213" dirty="0" smtClean="0">
                <a:solidFill>
                  <a:srgbClr val="575263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5250FE"/>
                </a:solidFill>
                <a:latin typeface="Arial"/>
                <a:cs typeface="Arial"/>
              </a:rPr>
              <a:t>ON</a:t>
            </a:r>
            <a:r>
              <a:rPr sz="950" spc="-11" dirty="0" smtClean="0">
                <a:solidFill>
                  <a:srgbClr val="5250FE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666575"/>
                </a:solidFill>
                <a:latin typeface="Arial"/>
                <a:cs typeface="Arial"/>
              </a:rPr>
              <a:t>S</a:t>
            </a:r>
            <a:r>
              <a:rPr sz="950" spc="0" dirty="0" smtClean="0">
                <a:solidFill>
                  <a:srgbClr val="575263"/>
                </a:solidFill>
                <a:latin typeface="Arial"/>
                <a:cs typeface="Arial"/>
              </a:rPr>
              <a:t>a</a:t>
            </a:r>
            <a:r>
              <a:rPr sz="950" spc="0" dirty="0" smtClean="0">
                <a:solidFill>
                  <a:srgbClr val="1D3680"/>
                </a:solidFill>
                <a:latin typeface="Arial"/>
                <a:cs typeface="Arial"/>
              </a:rPr>
              <a:t>l</a:t>
            </a:r>
            <a:r>
              <a:rPr sz="950" spc="0" dirty="0" smtClean="0">
                <a:solidFill>
                  <a:srgbClr val="3D3A53"/>
                </a:solidFill>
                <a:latin typeface="Arial"/>
                <a:cs typeface="Arial"/>
              </a:rPr>
              <a:t>e</a:t>
            </a:r>
            <a:r>
              <a:rPr sz="950" spc="0" dirty="0" smtClean="0">
                <a:solidFill>
                  <a:srgbClr val="575263"/>
                </a:solidFill>
                <a:latin typeface="Arial"/>
                <a:cs typeface="Arial"/>
              </a:rPr>
              <a:t>s </a:t>
            </a:r>
            <a:r>
              <a:rPr sz="950" spc="64" dirty="0" smtClean="0">
                <a:solidFill>
                  <a:srgbClr val="575263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575263"/>
                </a:solidFill>
                <a:latin typeface="Arial"/>
                <a:cs typeface="Arial"/>
              </a:rPr>
              <a:t>Table</a:t>
            </a:r>
            <a:r>
              <a:rPr sz="950" spc="0" dirty="0" smtClean="0">
                <a:solidFill>
                  <a:srgbClr val="878694"/>
                </a:solidFill>
                <a:latin typeface="Arial"/>
                <a:cs typeface="Arial"/>
              </a:rPr>
              <a:t>;</a:t>
            </a:r>
            <a:endParaRPr sz="95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375473" y="3307533"/>
            <a:ext cx="3341957" cy="28915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065"/>
              </a:lnSpc>
              <a:spcBef>
                <a:spcPts val="53"/>
              </a:spcBef>
            </a:pPr>
            <a:r>
              <a:rPr sz="950" spc="0" dirty="0" smtClean="0">
                <a:solidFill>
                  <a:srgbClr val="575263"/>
                </a:solidFill>
                <a:latin typeface="Arial"/>
                <a:cs typeface="Arial"/>
              </a:rPr>
              <a:t>To</a:t>
            </a:r>
            <a:r>
              <a:rPr sz="950" spc="-17" dirty="0" smtClean="0">
                <a:solidFill>
                  <a:srgbClr val="575263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FE4553"/>
                </a:solidFill>
                <a:latin typeface="Arial"/>
                <a:cs typeface="Arial"/>
              </a:rPr>
              <a:t>d</a:t>
            </a:r>
            <a:r>
              <a:rPr sz="950" spc="0" dirty="0" smtClean="0">
                <a:solidFill>
                  <a:srgbClr val="FE7779"/>
                </a:solidFill>
                <a:latin typeface="Arial"/>
                <a:cs typeface="Arial"/>
              </a:rPr>
              <a:t>i</a:t>
            </a:r>
            <a:r>
              <a:rPr sz="950" spc="0" dirty="0" smtClean="0">
                <a:solidFill>
                  <a:srgbClr val="FE4553"/>
                </a:solidFill>
                <a:latin typeface="Arial"/>
                <a:cs typeface="Arial"/>
              </a:rPr>
              <a:t>s</a:t>
            </a:r>
            <a:r>
              <a:rPr sz="950" spc="0" dirty="0" smtClean="0">
                <a:solidFill>
                  <a:srgbClr val="FE5B69"/>
                </a:solidFill>
                <a:latin typeface="Arial"/>
                <a:cs typeface="Arial"/>
              </a:rPr>
              <a:t>pl</a:t>
            </a:r>
            <a:r>
              <a:rPr sz="950" spc="0" dirty="0" smtClean="0">
                <a:solidFill>
                  <a:srgbClr val="FE4553"/>
                </a:solidFill>
                <a:latin typeface="Arial"/>
                <a:cs typeface="Arial"/>
              </a:rPr>
              <a:t>a</a:t>
            </a:r>
            <a:r>
              <a:rPr sz="950" spc="0" dirty="0" smtClean="0">
                <a:solidFill>
                  <a:srgbClr val="FE5B69"/>
                </a:solidFill>
                <a:latin typeface="Arial"/>
                <a:cs typeface="Arial"/>
              </a:rPr>
              <a:t>y</a:t>
            </a:r>
            <a:r>
              <a:rPr sz="950" spc="64" dirty="0" smtClean="0">
                <a:solidFill>
                  <a:srgbClr val="FE5B69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575263"/>
                </a:solidFill>
                <a:latin typeface="Arial"/>
                <a:cs typeface="Arial"/>
              </a:rPr>
              <a:t>the</a:t>
            </a:r>
            <a:r>
              <a:rPr sz="950" spc="31" dirty="0" smtClean="0">
                <a:solidFill>
                  <a:srgbClr val="575263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666575"/>
                </a:solidFill>
                <a:latin typeface="Arial"/>
                <a:cs typeface="Arial"/>
              </a:rPr>
              <a:t>CO</a:t>
            </a:r>
            <a:r>
              <a:rPr sz="950" spc="0" dirty="0" smtClean="0">
                <a:solidFill>
                  <a:srgbClr val="3D3A53"/>
                </a:solidFill>
                <a:latin typeface="Arial"/>
                <a:cs typeface="Arial"/>
              </a:rPr>
              <a:t>LL</a:t>
            </a:r>
            <a:r>
              <a:rPr sz="950" spc="0" dirty="0" smtClean="0">
                <a:solidFill>
                  <a:srgbClr val="575263"/>
                </a:solidFill>
                <a:latin typeface="Arial"/>
                <a:cs typeface="Arial"/>
              </a:rPr>
              <a:t>E</a:t>
            </a:r>
            <a:r>
              <a:rPr sz="950" spc="0" dirty="0" smtClean="0">
                <a:solidFill>
                  <a:srgbClr val="666575"/>
                </a:solidFill>
                <a:latin typeface="Arial"/>
                <a:cs typeface="Arial"/>
              </a:rPr>
              <a:t>C</a:t>
            </a:r>
            <a:r>
              <a:rPr sz="950" spc="0" dirty="0" smtClean="0">
                <a:solidFill>
                  <a:srgbClr val="575263"/>
                </a:solidFill>
                <a:latin typeface="Arial"/>
                <a:cs typeface="Arial"/>
              </a:rPr>
              <a:t>T</a:t>
            </a:r>
            <a:r>
              <a:rPr sz="950" spc="101" dirty="0" smtClean="0">
                <a:solidFill>
                  <a:srgbClr val="575263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575263"/>
                </a:solidFill>
                <a:latin typeface="Arial"/>
                <a:cs typeface="Arial"/>
              </a:rPr>
              <a:t>STA</a:t>
            </a:r>
            <a:r>
              <a:rPr sz="950" spc="0" dirty="0" smtClean="0">
                <a:solidFill>
                  <a:srgbClr val="3D3A53"/>
                </a:solidFill>
                <a:latin typeface="Arial"/>
                <a:cs typeface="Arial"/>
              </a:rPr>
              <a:t>T</a:t>
            </a:r>
            <a:r>
              <a:rPr sz="950" spc="0" dirty="0" smtClean="0">
                <a:solidFill>
                  <a:srgbClr val="0A0869"/>
                </a:solidFill>
                <a:latin typeface="Arial"/>
                <a:cs typeface="Arial"/>
              </a:rPr>
              <a:t>I</a:t>
            </a:r>
            <a:r>
              <a:rPr sz="950" spc="0" dirty="0" smtClean="0">
                <a:solidFill>
                  <a:srgbClr val="666575"/>
                </a:solidFill>
                <a:latin typeface="Arial"/>
                <a:cs typeface="Arial"/>
              </a:rPr>
              <a:t>S</a:t>
            </a:r>
            <a:r>
              <a:rPr sz="950" spc="0" dirty="0" smtClean="0">
                <a:solidFill>
                  <a:srgbClr val="575263"/>
                </a:solidFill>
                <a:latin typeface="Arial"/>
                <a:cs typeface="Arial"/>
              </a:rPr>
              <a:t>TI</a:t>
            </a:r>
            <a:r>
              <a:rPr sz="950" spc="0" dirty="0" smtClean="0">
                <a:solidFill>
                  <a:srgbClr val="666575"/>
                </a:solidFill>
                <a:latin typeface="Arial"/>
                <a:cs typeface="Arial"/>
              </a:rPr>
              <a:t>CS</a:t>
            </a:r>
            <a:r>
              <a:rPr sz="950" spc="59" dirty="0" smtClean="0">
                <a:solidFill>
                  <a:srgbClr val="666575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575263"/>
                </a:solidFill>
                <a:latin typeface="Arial"/>
                <a:cs typeface="Arial"/>
              </a:rPr>
              <a:t>s</a:t>
            </a:r>
            <a:r>
              <a:rPr sz="950" spc="0" dirty="0" smtClean="0">
                <a:solidFill>
                  <a:srgbClr val="666575"/>
                </a:solidFill>
                <a:latin typeface="Arial"/>
                <a:cs typeface="Arial"/>
              </a:rPr>
              <a:t>t</a:t>
            </a:r>
            <a:r>
              <a:rPr sz="950" spc="0" dirty="0" smtClean="0">
                <a:solidFill>
                  <a:srgbClr val="3D3A53"/>
                </a:solidFill>
                <a:latin typeface="Arial"/>
                <a:cs typeface="Arial"/>
              </a:rPr>
              <a:t>at</a:t>
            </a:r>
            <a:r>
              <a:rPr sz="950" spc="0" dirty="0" smtClean="0">
                <a:solidFill>
                  <a:srgbClr val="575263"/>
                </a:solidFill>
                <a:latin typeface="Arial"/>
                <a:cs typeface="Arial"/>
              </a:rPr>
              <a:t>ements </a:t>
            </a:r>
            <a:r>
              <a:rPr sz="950" spc="0" dirty="0" smtClean="0">
                <a:solidFill>
                  <a:srgbClr val="573737"/>
                </a:solidFill>
                <a:latin typeface="Arial"/>
                <a:cs typeface="Arial"/>
              </a:rPr>
              <a:t>f</a:t>
            </a:r>
            <a:r>
              <a:rPr sz="950" spc="0" dirty="0" smtClean="0">
                <a:solidFill>
                  <a:srgbClr val="575263"/>
                </a:solidFill>
                <a:latin typeface="Arial"/>
                <a:cs typeface="Arial"/>
              </a:rPr>
              <a:t>or</a:t>
            </a:r>
            <a:r>
              <a:rPr sz="950" spc="-20" dirty="0" smtClean="0">
                <a:solidFill>
                  <a:srgbClr val="575263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575263"/>
                </a:solidFill>
                <a:latin typeface="Arial"/>
                <a:cs typeface="Arial"/>
              </a:rPr>
              <a:t>a</a:t>
            </a:r>
            <a:r>
              <a:rPr sz="950" spc="15" dirty="0" smtClean="0">
                <a:solidFill>
                  <a:srgbClr val="575263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3D3A53"/>
                </a:solidFill>
                <a:latin typeface="Arial"/>
                <a:cs typeface="Arial"/>
              </a:rPr>
              <a:t>t</a:t>
            </a:r>
            <a:r>
              <a:rPr sz="950" spc="0" dirty="0" smtClean="0">
                <a:solidFill>
                  <a:srgbClr val="575263"/>
                </a:solidFill>
                <a:latin typeface="Arial"/>
                <a:cs typeface="Arial"/>
              </a:rPr>
              <a:t>ab</a:t>
            </a:r>
            <a:r>
              <a:rPr sz="950" spc="0" dirty="0" smtClean="0">
                <a:solidFill>
                  <a:srgbClr val="3D3A53"/>
                </a:solidFill>
                <a:latin typeface="Arial"/>
                <a:cs typeface="Arial"/>
              </a:rPr>
              <a:t>l</a:t>
            </a:r>
            <a:r>
              <a:rPr sz="950" spc="0" dirty="0" smtClean="0">
                <a:solidFill>
                  <a:srgbClr val="575263"/>
                </a:solidFill>
                <a:latin typeface="Arial"/>
                <a:cs typeface="Arial"/>
              </a:rPr>
              <a:t>e</a:t>
            </a:r>
            <a:endParaRPr sz="950">
              <a:latin typeface="Arial"/>
              <a:cs typeface="Arial"/>
            </a:endParaRPr>
          </a:p>
          <a:p>
            <a:pPr marL="19572" marR="17907">
              <a:lnSpc>
                <a:spcPct val="95825"/>
              </a:lnSpc>
            </a:pPr>
            <a:r>
              <a:rPr sz="950" spc="0" dirty="0" smtClean="0">
                <a:solidFill>
                  <a:srgbClr val="6866FE"/>
                </a:solidFill>
                <a:latin typeface="Arial"/>
                <a:cs typeface="Arial"/>
              </a:rPr>
              <a:t>S</a:t>
            </a:r>
            <a:r>
              <a:rPr sz="950" spc="0" dirty="0" smtClean="0">
                <a:solidFill>
                  <a:srgbClr val="5250FE"/>
                </a:solidFill>
                <a:latin typeface="Arial"/>
                <a:cs typeface="Arial"/>
              </a:rPr>
              <a:t>H</a:t>
            </a:r>
            <a:r>
              <a:rPr sz="950" spc="0" dirty="0" smtClean="0">
                <a:solidFill>
                  <a:srgbClr val="6866FE"/>
                </a:solidFill>
                <a:latin typeface="Arial"/>
                <a:cs typeface="Arial"/>
              </a:rPr>
              <a:t>OW</a:t>
            </a:r>
            <a:r>
              <a:rPr sz="950" spc="13" dirty="0" smtClean="0">
                <a:solidFill>
                  <a:srgbClr val="6866FE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6866FE"/>
                </a:solidFill>
                <a:latin typeface="Arial"/>
                <a:cs typeface="Arial"/>
              </a:rPr>
              <a:t>ST</a:t>
            </a:r>
            <a:r>
              <a:rPr sz="950" spc="0" dirty="0" smtClean="0">
                <a:solidFill>
                  <a:srgbClr val="5250FE"/>
                </a:solidFill>
                <a:latin typeface="Arial"/>
                <a:cs typeface="Arial"/>
              </a:rPr>
              <a:t>AT</a:t>
            </a:r>
            <a:r>
              <a:rPr sz="950" spc="0" dirty="0" smtClean="0">
                <a:solidFill>
                  <a:srgbClr val="5E3AFC"/>
                </a:solidFill>
                <a:latin typeface="Arial"/>
                <a:cs typeface="Arial"/>
              </a:rPr>
              <a:t>I</a:t>
            </a:r>
            <a:r>
              <a:rPr sz="950" spc="0" dirty="0" smtClean="0">
                <a:solidFill>
                  <a:srgbClr val="6866FE"/>
                </a:solidFill>
                <a:latin typeface="Arial"/>
                <a:cs typeface="Arial"/>
              </a:rPr>
              <a:t>S</a:t>
            </a:r>
            <a:r>
              <a:rPr sz="950" spc="0" dirty="0" smtClean="0">
                <a:solidFill>
                  <a:srgbClr val="5250FE"/>
                </a:solidFill>
                <a:latin typeface="Arial"/>
                <a:cs typeface="Arial"/>
              </a:rPr>
              <a:t>TI</a:t>
            </a:r>
            <a:r>
              <a:rPr sz="950" spc="0" dirty="0" smtClean="0">
                <a:solidFill>
                  <a:srgbClr val="6866FE"/>
                </a:solidFill>
                <a:latin typeface="Arial"/>
                <a:cs typeface="Arial"/>
              </a:rPr>
              <a:t>CS</a:t>
            </a:r>
            <a:r>
              <a:rPr sz="950" spc="4" dirty="0" smtClean="0">
                <a:solidFill>
                  <a:srgbClr val="6866FE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6866FE"/>
                </a:solidFill>
                <a:latin typeface="Arial"/>
                <a:cs typeface="Arial"/>
              </a:rPr>
              <a:t>O</a:t>
            </a:r>
            <a:r>
              <a:rPr sz="950" spc="0" dirty="0" smtClean="0">
                <a:solidFill>
                  <a:srgbClr val="5250FE"/>
                </a:solidFill>
                <a:latin typeface="Arial"/>
                <a:cs typeface="Arial"/>
              </a:rPr>
              <a:t>N</a:t>
            </a:r>
            <a:r>
              <a:rPr sz="950" spc="36" dirty="0" smtClean="0">
                <a:solidFill>
                  <a:srgbClr val="5250FE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666575"/>
                </a:solidFill>
                <a:latin typeface="Arial"/>
                <a:cs typeface="Arial"/>
              </a:rPr>
              <a:t>S</a:t>
            </a:r>
            <a:r>
              <a:rPr sz="950" spc="0" dirty="0" smtClean="0">
                <a:solidFill>
                  <a:srgbClr val="575263"/>
                </a:solidFill>
                <a:latin typeface="Arial"/>
                <a:cs typeface="Arial"/>
              </a:rPr>
              <a:t>a</a:t>
            </a:r>
            <a:r>
              <a:rPr sz="950" spc="0" dirty="0" smtClean="0">
                <a:solidFill>
                  <a:srgbClr val="3D3A53"/>
                </a:solidFill>
                <a:latin typeface="Arial"/>
                <a:cs typeface="Arial"/>
              </a:rPr>
              <a:t>l</a:t>
            </a:r>
            <a:r>
              <a:rPr sz="950" spc="0" dirty="0" smtClean="0">
                <a:solidFill>
                  <a:srgbClr val="575263"/>
                </a:solidFill>
                <a:latin typeface="Arial"/>
                <a:cs typeface="Arial"/>
              </a:rPr>
              <a:t>es </a:t>
            </a:r>
            <a:r>
              <a:rPr sz="950" spc="14" dirty="0" smtClean="0">
                <a:solidFill>
                  <a:srgbClr val="575263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575263"/>
                </a:solidFill>
                <a:latin typeface="Arial"/>
                <a:cs typeface="Arial"/>
              </a:rPr>
              <a:t>Tab</a:t>
            </a:r>
            <a:r>
              <a:rPr sz="950" spc="0" dirty="0" smtClean="0">
                <a:solidFill>
                  <a:srgbClr val="666575"/>
                </a:solidFill>
                <a:latin typeface="Arial"/>
                <a:cs typeface="Arial"/>
              </a:rPr>
              <a:t>l</a:t>
            </a:r>
            <a:r>
              <a:rPr sz="950" spc="0" dirty="0" smtClean="0">
                <a:solidFill>
                  <a:srgbClr val="575263"/>
                </a:solidFill>
                <a:latin typeface="Arial"/>
                <a:cs typeface="Arial"/>
              </a:rPr>
              <a:t>e</a:t>
            </a:r>
            <a:r>
              <a:rPr sz="950" spc="0" dirty="0" smtClean="0">
                <a:solidFill>
                  <a:srgbClr val="878694"/>
                </a:solidFill>
                <a:latin typeface="Arial"/>
                <a:cs typeface="Arial"/>
              </a:rPr>
              <a:t>;</a:t>
            </a:r>
            <a:endParaRPr sz="95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375473" y="3795671"/>
            <a:ext cx="4207829" cy="28915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065"/>
              </a:lnSpc>
              <a:spcBef>
                <a:spcPts val="53"/>
              </a:spcBef>
            </a:pPr>
            <a:r>
              <a:rPr sz="950" spc="0" dirty="0" smtClean="0">
                <a:solidFill>
                  <a:srgbClr val="3D4C73"/>
                </a:solidFill>
                <a:latin typeface="Arial"/>
                <a:cs typeface="Arial"/>
              </a:rPr>
              <a:t>T</a:t>
            </a:r>
            <a:r>
              <a:rPr sz="950" spc="0" dirty="0" smtClean="0">
                <a:solidFill>
                  <a:srgbClr val="575263"/>
                </a:solidFill>
                <a:latin typeface="Arial"/>
                <a:cs typeface="Arial"/>
              </a:rPr>
              <a:t>o</a:t>
            </a:r>
            <a:r>
              <a:rPr sz="950" spc="32" dirty="0" smtClean="0">
                <a:solidFill>
                  <a:srgbClr val="575263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575263"/>
                </a:solidFill>
                <a:latin typeface="Arial"/>
                <a:cs typeface="Arial"/>
              </a:rPr>
              <a:t>d</a:t>
            </a:r>
            <a:r>
              <a:rPr sz="950" spc="0" dirty="0" smtClean="0">
                <a:solidFill>
                  <a:srgbClr val="68154F"/>
                </a:solidFill>
                <a:latin typeface="Arial"/>
                <a:cs typeface="Arial"/>
              </a:rPr>
              <a:t>i</a:t>
            </a:r>
            <a:r>
              <a:rPr sz="950" spc="0" dirty="0" smtClean="0">
                <a:solidFill>
                  <a:srgbClr val="575263"/>
                </a:solidFill>
                <a:latin typeface="Arial"/>
                <a:cs typeface="Arial"/>
              </a:rPr>
              <a:t>spla</a:t>
            </a:r>
            <a:r>
              <a:rPr sz="950" spc="0" dirty="0" smtClean="0">
                <a:solidFill>
                  <a:srgbClr val="666575"/>
                </a:solidFill>
                <a:latin typeface="Arial"/>
                <a:cs typeface="Arial"/>
              </a:rPr>
              <a:t>y</a:t>
            </a:r>
            <a:r>
              <a:rPr sz="950" spc="65" dirty="0" smtClean="0">
                <a:solidFill>
                  <a:srgbClr val="666575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575263"/>
                </a:solidFill>
                <a:latin typeface="Arial"/>
                <a:cs typeface="Arial"/>
              </a:rPr>
              <a:t>statist</a:t>
            </a:r>
            <a:r>
              <a:rPr sz="950" spc="0" dirty="0" smtClean="0">
                <a:solidFill>
                  <a:srgbClr val="865478"/>
                </a:solidFill>
                <a:latin typeface="Arial"/>
                <a:cs typeface="Arial"/>
              </a:rPr>
              <a:t>i</a:t>
            </a:r>
            <a:r>
              <a:rPr sz="950" spc="0" dirty="0" smtClean="0">
                <a:solidFill>
                  <a:srgbClr val="575263"/>
                </a:solidFill>
                <a:latin typeface="Arial"/>
                <a:cs typeface="Arial"/>
              </a:rPr>
              <a:t>cs</a:t>
            </a:r>
            <a:r>
              <a:rPr sz="950" spc="4" dirty="0" smtClean="0">
                <a:solidFill>
                  <a:srgbClr val="575263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FE4553"/>
                </a:solidFill>
                <a:latin typeface="Arial"/>
                <a:cs typeface="Arial"/>
              </a:rPr>
              <a:t>de</a:t>
            </a:r>
            <a:r>
              <a:rPr sz="950" spc="0" dirty="0" smtClean="0">
                <a:solidFill>
                  <a:srgbClr val="FE5B69"/>
                </a:solidFill>
                <a:latin typeface="Arial"/>
                <a:cs typeface="Arial"/>
              </a:rPr>
              <a:t>ta</a:t>
            </a:r>
            <a:r>
              <a:rPr sz="950" spc="0" dirty="0" smtClean="0">
                <a:solidFill>
                  <a:srgbClr val="FE7779"/>
                </a:solidFill>
                <a:latin typeface="Arial"/>
                <a:cs typeface="Arial"/>
              </a:rPr>
              <a:t>i</a:t>
            </a:r>
            <a:r>
              <a:rPr sz="950" spc="0" dirty="0" smtClean="0">
                <a:solidFill>
                  <a:srgbClr val="FE4553"/>
                </a:solidFill>
                <a:latin typeface="Arial"/>
                <a:cs typeface="Arial"/>
              </a:rPr>
              <a:t>ls</a:t>
            </a:r>
            <a:r>
              <a:rPr sz="950" spc="114" dirty="0" smtClean="0">
                <a:solidFill>
                  <a:srgbClr val="FE4553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3D3A53"/>
                </a:solidFill>
                <a:latin typeface="Arial"/>
                <a:cs typeface="Arial"/>
              </a:rPr>
              <a:t>-</a:t>
            </a:r>
            <a:r>
              <a:rPr sz="950" spc="12" dirty="0" smtClean="0">
                <a:solidFill>
                  <a:srgbClr val="3D3A53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575263"/>
                </a:solidFill>
                <a:latin typeface="Arial"/>
                <a:cs typeface="Arial"/>
              </a:rPr>
              <a:t>summary</a:t>
            </a:r>
            <a:r>
              <a:rPr sz="950" spc="-22" dirty="0" smtClean="0">
                <a:solidFill>
                  <a:srgbClr val="575263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575263"/>
                </a:solidFill>
                <a:latin typeface="Arial"/>
                <a:cs typeface="Arial"/>
              </a:rPr>
              <a:t>sec</a:t>
            </a:r>
            <a:r>
              <a:rPr sz="950" spc="0" dirty="0" smtClean="0">
                <a:solidFill>
                  <a:srgbClr val="666575"/>
                </a:solidFill>
                <a:latin typeface="Arial"/>
                <a:cs typeface="Arial"/>
              </a:rPr>
              <a:t>ti</a:t>
            </a:r>
            <a:r>
              <a:rPr sz="950" spc="0" dirty="0" smtClean="0">
                <a:solidFill>
                  <a:srgbClr val="575263"/>
                </a:solidFill>
                <a:latin typeface="Arial"/>
                <a:cs typeface="Arial"/>
              </a:rPr>
              <a:t>on</a:t>
            </a:r>
            <a:r>
              <a:rPr sz="950" spc="0" dirty="0" smtClean="0">
                <a:solidFill>
                  <a:srgbClr val="6A669D"/>
                </a:solidFill>
                <a:latin typeface="Arial"/>
                <a:cs typeface="Arial"/>
              </a:rPr>
              <a:t>,</a:t>
            </a:r>
            <a:r>
              <a:rPr sz="950" spc="23" dirty="0" smtClean="0">
                <a:solidFill>
                  <a:srgbClr val="6A669D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575263"/>
                </a:solidFill>
                <a:latin typeface="Arial"/>
                <a:cs typeface="Arial"/>
              </a:rPr>
              <a:t>h</a:t>
            </a:r>
            <a:r>
              <a:rPr sz="950" spc="0" dirty="0" smtClean="0">
                <a:solidFill>
                  <a:srgbClr val="865478"/>
                </a:solidFill>
                <a:latin typeface="Arial"/>
                <a:cs typeface="Arial"/>
              </a:rPr>
              <a:t>i</a:t>
            </a:r>
            <a:r>
              <a:rPr sz="950" spc="0" dirty="0" smtClean="0">
                <a:solidFill>
                  <a:srgbClr val="575263"/>
                </a:solidFill>
                <a:latin typeface="Arial"/>
                <a:cs typeface="Arial"/>
              </a:rPr>
              <a:t>gh</a:t>
            </a:r>
            <a:r>
              <a:rPr sz="950" spc="4" dirty="0" smtClean="0">
                <a:solidFill>
                  <a:srgbClr val="575263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575263"/>
                </a:solidFill>
                <a:latin typeface="Arial"/>
                <a:cs typeface="Arial"/>
              </a:rPr>
              <a:t>b</a:t>
            </a:r>
            <a:r>
              <a:rPr sz="950" spc="0" dirty="0" smtClean="0">
                <a:solidFill>
                  <a:srgbClr val="865478"/>
                </a:solidFill>
                <a:latin typeface="Arial"/>
                <a:cs typeface="Arial"/>
              </a:rPr>
              <a:t>i</a:t>
            </a:r>
            <a:r>
              <a:rPr sz="950" spc="0" dirty="0" smtClean="0">
                <a:solidFill>
                  <a:srgbClr val="575263"/>
                </a:solidFill>
                <a:latin typeface="Arial"/>
                <a:cs typeface="Arial"/>
              </a:rPr>
              <a:t>as</a:t>
            </a:r>
            <a:r>
              <a:rPr sz="950" spc="-44" dirty="0" smtClean="0">
                <a:solidFill>
                  <a:srgbClr val="575263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575263"/>
                </a:solidFill>
                <a:latin typeface="Arial"/>
                <a:cs typeface="Arial"/>
              </a:rPr>
              <a:t>values</a:t>
            </a:r>
            <a:r>
              <a:rPr sz="950" spc="0" dirty="0" smtClean="0">
                <a:solidFill>
                  <a:srgbClr val="878694"/>
                </a:solidFill>
                <a:latin typeface="Arial"/>
                <a:cs typeface="Arial"/>
              </a:rPr>
              <a:t>,</a:t>
            </a:r>
            <a:r>
              <a:rPr sz="950" spc="81" dirty="0" smtClean="0">
                <a:solidFill>
                  <a:srgbClr val="878694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575263"/>
                </a:solidFill>
                <a:latin typeface="Arial"/>
                <a:cs typeface="Arial"/>
              </a:rPr>
              <a:t>and</a:t>
            </a:r>
            <a:r>
              <a:rPr sz="950" spc="38" dirty="0" smtClean="0">
                <a:solidFill>
                  <a:srgbClr val="575263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1D3680"/>
                </a:solidFill>
                <a:latin typeface="Arial"/>
                <a:cs typeface="Arial"/>
              </a:rPr>
              <a:t>i</a:t>
            </a:r>
            <a:r>
              <a:rPr sz="950" spc="0" dirty="0" smtClean="0">
                <a:solidFill>
                  <a:srgbClr val="575263"/>
                </a:solidFill>
                <a:latin typeface="Arial"/>
                <a:cs typeface="Arial"/>
              </a:rPr>
              <a:t>n</a:t>
            </a:r>
            <a:r>
              <a:rPr sz="950" spc="0" dirty="0" smtClean="0">
                <a:solidFill>
                  <a:srgbClr val="666575"/>
                </a:solidFill>
                <a:latin typeface="Arial"/>
                <a:cs typeface="Arial"/>
              </a:rPr>
              <a:t>t</a:t>
            </a:r>
            <a:r>
              <a:rPr sz="950" spc="0" dirty="0" smtClean="0">
                <a:solidFill>
                  <a:srgbClr val="575263"/>
                </a:solidFill>
                <a:latin typeface="Arial"/>
                <a:cs typeface="Arial"/>
              </a:rPr>
              <a:t>ervals</a:t>
            </a:r>
            <a:endParaRPr sz="950">
              <a:latin typeface="Arial"/>
              <a:cs typeface="Arial"/>
            </a:endParaRPr>
          </a:p>
          <a:p>
            <a:pPr marL="19572" marR="17907">
              <a:lnSpc>
                <a:spcPct val="95825"/>
              </a:lnSpc>
            </a:pPr>
            <a:r>
              <a:rPr sz="950" spc="0" dirty="0" smtClean="0">
                <a:solidFill>
                  <a:srgbClr val="6866FE"/>
                </a:solidFill>
                <a:latin typeface="Arial"/>
                <a:cs typeface="Arial"/>
              </a:rPr>
              <a:t>S</a:t>
            </a:r>
            <a:r>
              <a:rPr sz="950" spc="0" dirty="0" smtClean="0">
                <a:solidFill>
                  <a:srgbClr val="5250FE"/>
                </a:solidFill>
                <a:latin typeface="Arial"/>
                <a:cs typeface="Arial"/>
              </a:rPr>
              <a:t>H</a:t>
            </a:r>
            <a:r>
              <a:rPr sz="950" spc="0" dirty="0" smtClean="0">
                <a:solidFill>
                  <a:srgbClr val="6866FE"/>
                </a:solidFill>
                <a:latin typeface="Arial"/>
                <a:cs typeface="Arial"/>
              </a:rPr>
              <a:t>O</a:t>
            </a:r>
            <a:r>
              <a:rPr sz="950" spc="0" dirty="0" smtClean="0">
                <a:solidFill>
                  <a:srgbClr val="5250FE"/>
                </a:solidFill>
                <a:latin typeface="Arial"/>
                <a:cs typeface="Arial"/>
              </a:rPr>
              <a:t>W</a:t>
            </a:r>
            <a:r>
              <a:rPr sz="950" spc="68" dirty="0" smtClean="0">
                <a:solidFill>
                  <a:srgbClr val="5250FE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6866FE"/>
                </a:solidFill>
                <a:latin typeface="Arial"/>
                <a:cs typeface="Arial"/>
              </a:rPr>
              <a:t>S</a:t>
            </a:r>
            <a:r>
              <a:rPr sz="950" spc="0" dirty="0" smtClean="0">
                <a:solidFill>
                  <a:srgbClr val="5250FE"/>
                </a:solidFill>
                <a:latin typeface="Arial"/>
                <a:cs typeface="Arial"/>
              </a:rPr>
              <a:t>TATI</a:t>
            </a:r>
            <a:r>
              <a:rPr sz="950" spc="0" dirty="0" smtClean="0">
                <a:solidFill>
                  <a:srgbClr val="6866FE"/>
                </a:solidFill>
                <a:latin typeface="Arial"/>
                <a:cs typeface="Arial"/>
              </a:rPr>
              <a:t>S</a:t>
            </a:r>
            <a:r>
              <a:rPr sz="950" spc="0" dirty="0" smtClean="0">
                <a:solidFill>
                  <a:srgbClr val="5E3AFC"/>
                </a:solidFill>
                <a:latin typeface="Arial"/>
                <a:cs typeface="Arial"/>
              </a:rPr>
              <a:t>TI</a:t>
            </a:r>
            <a:r>
              <a:rPr sz="950" spc="0" dirty="0" smtClean="0">
                <a:solidFill>
                  <a:srgbClr val="6866FE"/>
                </a:solidFill>
                <a:latin typeface="Arial"/>
                <a:cs typeface="Arial"/>
              </a:rPr>
              <a:t>CS</a:t>
            </a:r>
            <a:r>
              <a:rPr sz="950" spc="4" dirty="0" smtClean="0">
                <a:solidFill>
                  <a:srgbClr val="6866FE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6866FE"/>
                </a:solidFill>
                <a:latin typeface="Arial"/>
                <a:cs typeface="Arial"/>
              </a:rPr>
              <a:t>V</a:t>
            </a:r>
            <a:r>
              <a:rPr sz="950" spc="0" dirty="0" smtClean="0">
                <a:solidFill>
                  <a:srgbClr val="5250FE"/>
                </a:solidFill>
                <a:latin typeface="Arial"/>
                <a:cs typeface="Arial"/>
              </a:rPr>
              <a:t>ALUE</a:t>
            </a:r>
            <a:r>
              <a:rPr sz="950" spc="0" dirty="0" smtClean="0">
                <a:solidFill>
                  <a:srgbClr val="6866FE"/>
                </a:solidFill>
                <a:latin typeface="Arial"/>
                <a:cs typeface="Arial"/>
              </a:rPr>
              <a:t>S</a:t>
            </a:r>
            <a:r>
              <a:rPr sz="950" spc="141" dirty="0" smtClean="0">
                <a:solidFill>
                  <a:srgbClr val="6866FE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6866FE"/>
                </a:solidFill>
                <a:latin typeface="Arial"/>
                <a:cs typeface="Arial"/>
              </a:rPr>
              <a:t>CO</a:t>
            </a:r>
            <a:r>
              <a:rPr sz="950" spc="0" dirty="0" smtClean="0">
                <a:solidFill>
                  <a:srgbClr val="5250FE"/>
                </a:solidFill>
                <a:latin typeface="Arial"/>
                <a:cs typeface="Arial"/>
              </a:rPr>
              <a:t>LUM</a:t>
            </a:r>
            <a:r>
              <a:rPr sz="950" spc="0" dirty="0" smtClean="0">
                <a:solidFill>
                  <a:srgbClr val="3637FE"/>
                </a:solidFill>
                <a:latin typeface="Arial"/>
                <a:cs typeface="Arial"/>
              </a:rPr>
              <a:t>N</a:t>
            </a:r>
            <a:r>
              <a:rPr sz="950" spc="87" dirty="0" smtClean="0">
                <a:solidFill>
                  <a:srgbClr val="3637FE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575263"/>
                </a:solidFill>
                <a:latin typeface="Arial"/>
                <a:cs typeface="Arial"/>
              </a:rPr>
              <a:t>Prod</a:t>
            </a:r>
            <a:r>
              <a:rPr sz="950" spc="0" dirty="0" smtClean="0">
                <a:solidFill>
                  <a:srgbClr val="3D4C73"/>
                </a:solidFill>
                <a:latin typeface="Arial"/>
                <a:cs typeface="Arial"/>
              </a:rPr>
              <a:t>u</a:t>
            </a:r>
            <a:r>
              <a:rPr sz="950" spc="0" dirty="0" smtClean="0">
                <a:solidFill>
                  <a:srgbClr val="575263"/>
                </a:solidFill>
                <a:latin typeface="Arial"/>
                <a:cs typeface="Arial"/>
              </a:rPr>
              <a:t>c</a:t>
            </a:r>
            <a:r>
              <a:rPr sz="950" spc="0" dirty="0" smtClean="0">
                <a:solidFill>
                  <a:srgbClr val="3D3A53"/>
                </a:solidFill>
                <a:latin typeface="Arial"/>
                <a:cs typeface="Arial"/>
              </a:rPr>
              <a:t>t </a:t>
            </a:r>
            <a:r>
              <a:rPr sz="950" spc="32" dirty="0" smtClean="0">
                <a:solidFill>
                  <a:srgbClr val="3D3A53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0A0869"/>
                </a:solidFill>
                <a:latin typeface="Arial"/>
                <a:cs typeface="Arial"/>
              </a:rPr>
              <a:t>I</a:t>
            </a:r>
            <a:r>
              <a:rPr sz="950" spc="0" dirty="0" smtClean="0">
                <a:solidFill>
                  <a:srgbClr val="575263"/>
                </a:solidFill>
                <a:latin typeface="Arial"/>
                <a:cs typeface="Arial"/>
              </a:rPr>
              <a:t>D</a:t>
            </a:r>
            <a:r>
              <a:rPr sz="950" spc="59" dirty="0" smtClean="0">
                <a:solidFill>
                  <a:srgbClr val="575263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5250FE"/>
                </a:solidFill>
                <a:latin typeface="Arial"/>
                <a:cs typeface="Arial"/>
              </a:rPr>
              <a:t>ON</a:t>
            </a:r>
            <a:r>
              <a:rPr sz="950" spc="-11" dirty="0" smtClean="0">
                <a:solidFill>
                  <a:srgbClr val="5250FE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666575"/>
                </a:solidFill>
                <a:latin typeface="Arial"/>
                <a:cs typeface="Arial"/>
              </a:rPr>
              <a:t>S</a:t>
            </a:r>
            <a:r>
              <a:rPr sz="950" spc="0" dirty="0" smtClean="0">
                <a:solidFill>
                  <a:srgbClr val="575263"/>
                </a:solidFill>
                <a:latin typeface="Arial"/>
                <a:cs typeface="Arial"/>
              </a:rPr>
              <a:t>ales </a:t>
            </a:r>
            <a:r>
              <a:rPr sz="950" spc="66" dirty="0" smtClean="0">
                <a:solidFill>
                  <a:srgbClr val="575263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575263"/>
                </a:solidFill>
                <a:latin typeface="Arial"/>
                <a:cs typeface="Arial"/>
              </a:rPr>
              <a:t>Table</a:t>
            </a:r>
            <a:r>
              <a:rPr sz="950" spc="0" dirty="0" smtClean="0">
                <a:solidFill>
                  <a:srgbClr val="666575"/>
                </a:solidFill>
                <a:latin typeface="Arial"/>
                <a:cs typeface="Arial"/>
              </a:rPr>
              <a:t>;</a:t>
            </a:r>
            <a:endParaRPr sz="95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045610" y="4269402"/>
            <a:ext cx="3798280" cy="16256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200"/>
              </a:lnSpc>
              <a:spcBef>
                <a:spcPts val="60"/>
              </a:spcBef>
            </a:pPr>
            <a:r>
              <a:rPr sz="1050" b="1" spc="0" dirty="0" smtClean="0">
                <a:solidFill>
                  <a:srgbClr val="19188E"/>
                </a:solidFill>
                <a:latin typeface="Arial"/>
                <a:cs typeface="Arial"/>
              </a:rPr>
              <a:t>H</a:t>
            </a:r>
            <a:r>
              <a:rPr sz="1050" b="1" spc="0" dirty="0" smtClean="0">
                <a:solidFill>
                  <a:srgbClr val="282895"/>
                </a:solidFill>
                <a:latin typeface="Arial"/>
                <a:cs typeface="Arial"/>
              </a:rPr>
              <a:t>ow</a:t>
            </a:r>
            <a:r>
              <a:rPr sz="1050" b="1" spc="129" dirty="0" smtClean="0">
                <a:solidFill>
                  <a:srgbClr val="282895"/>
                </a:solidFill>
                <a:latin typeface="Arial"/>
                <a:cs typeface="Arial"/>
              </a:rPr>
              <a:t> </a:t>
            </a:r>
            <a:r>
              <a:rPr sz="1050" b="1" spc="0" dirty="0" smtClean="0">
                <a:solidFill>
                  <a:srgbClr val="282895"/>
                </a:solidFill>
                <a:latin typeface="Arial"/>
                <a:cs typeface="Arial"/>
              </a:rPr>
              <a:t>to</a:t>
            </a:r>
            <a:r>
              <a:rPr sz="1050" b="1" spc="123" dirty="0" smtClean="0">
                <a:solidFill>
                  <a:srgbClr val="282895"/>
                </a:solidFill>
                <a:latin typeface="Arial"/>
                <a:cs typeface="Arial"/>
              </a:rPr>
              <a:t> </a:t>
            </a:r>
            <a:r>
              <a:rPr sz="1050" b="1" spc="0" dirty="0" smtClean="0">
                <a:solidFill>
                  <a:srgbClr val="282895"/>
                </a:solidFill>
                <a:latin typeface="Arial"/>
                <a:cs typeface="Arial"/>
              </a:rPr>
              <a:t>Co</a:t>
            </a:r>
            <a:r>
              <a:rPr sz="1050" b="1" spc="0" dirty="0" smtClean="0">
                <a:solidFill>
                  <a:srgbClr val="321291"/>
                </a:solidFill>
                <a:latin typeface="Arial"/>
                <a:cs typeface="Arial"/>
              </a:rPr>
              <a:t>ll</a:t>
            </a:r>
            <a:r>
              <a:rPr sz="1050" b="1" spc="0" dirty="0" smtClean="0">
                <a:solidFill>
                  <a:srgbClr val="19188E"/>
                </a:solidFill>
                <a:latin typeface="Arial"/>
                <a:cs typeface="Arial"/>
              </a:rPr>
              <a:t>e</a:t>
            </a:r>
            <a:r>
              <a:rPr sz="1050" b="1" spc="0" dirty="0" smtClean="0">
                <a:solidFill>
                  <a:srgbClr val="282895"/>
                </a:solidFill>
                <a:latin typeface="Arial"/>
                <a:cs typeface="Arial"/>
              </a:rPr>
              <a:t>c</a:t>
            </a:r>
            <a:r>
              <a:rPr sz="1050" b="1" spc="0" dirty="0" smtClean="0">
                <a:solidFill>
                  <a:srgbClr val="321291"/>
                </a:solidFill>
                <a:latin typeface="Arial"/>
                <a:cs typeface="Arial"/>
              </a:rPr>
              <a:t>t</a:t>
            </a:r>
            <a:r>
              <a:rPr sz="1050" b="1" spc="254" dirty="0" smtClean="0">
                <a:solidFill>
                  <a:srgbClr val="321291"/>
                </a:solidFill>
                <a:latin typeface="Arial"/>
                <a:cs typeface="Arial"/>
              </a:rPr>
              <a:t> </a:t>
            </a:r>
            <a:r>
              <a:rPr sz="1050" b="1" spc="0" dirty="0" smtClean="0">
                <a:solidFill>
                  <a:srgbClr val="19188E"/>
                </a:solidFill>
                <a:latin typeface="Arial"/>
                <a:cs typeface="Arial"/>
              </a:rPr>
              <a:t>S</a:t>
            </a:r>
            <a:r>
              <a:rPr sz="1050" b="1" spc="0" dirty="0" smtClean="0">
                <a:solidFill>
                  <a:srgbClr val="282895"/>
                </a:solidFill>
                <a:latin typeface="Arial"/>
                <a:cs typeface="Arial"/>
              </a:rPr>
              <a:t>t</a:t>
            </a:r>
            <a:r>
              <a:rPr sz="1050" b="1" spc="0" dirty="0" smtClean="0">
                <a:solidFill>
                  <a:srgbClr val="19188E"/>
                </a:solidFill>
                <a:latin typeface="Arial"/>
                <a:cs typeface="Arial"/>
              </a:rPr>
              <a:t>ati</a:t>
            </a:r>
            <a:r>
              <a:rPr sz="1050" b="1" spc="0" dirty="0" smtClean="0">
                <a:solidFill>
                  <a:srgbClr val="282895"/>
                </a:solidFill>
                <a:latin typeface="Arial"/>
                <a:cs typeface="Arial"/>
              </a:rPr>
              <a:t>s</a:t>
            </a:r>
            <a:r>
              <a:rPr sz="1050" b="1" spc="0" dirty="0" smtClean="0">
                <a:solidFill>
                  <a:srgbClr val="19188E"/>
                </a:solidFill>
                <a:latin typeface="Arial"/>
                <a:cs typeface="Arial"/>
              </a:rPr>
              <a:t>tic</a:t>
            </a:r>
            <a:r>
              <a:rPr sz="1050" b="1" spc="0" dirty="0" smtClean="0">
                <a:solidFill>
                  <a:srgbClr val="282895"/>
                </a:solidFill>
                <a:latin typeface="Arial"/>
                <a:cs typeface="Arial"/>
              </a:rPr>
              <a:t>s </a:t>
            </a:r>
            <a:r>
              <a:rPr sz="1050" b="1" spc="37" dirty="0" smtClean="0">
                <a:solidFill>
                  <a:srgbClr val="282895"/>
                </a:solidFill>
                <a:latin typeface="Arial"/>
                <a:cs typeface="Arial"/>
              </a:rPr>
              <a:t> </a:t>
            </a:r>
            <a:r>
              <a:rPr sz="1050" b="1" spc="0" dirty="0" smtClean="0">
                <a:solidFill>
                  <a:srgbClr val="282895"/>
                </a:solidFill>
                <a:latin typeface="Arial"/>
                <a:cs typeface="Arial"/>
              </a:rPr>
              <a:t>o</a:t>
            </a:r>
            <a:r>
              <a:rPr sz="1050" b="1" spc="0" dirty="0" smtClean="0">
                <a:solidFill>
                  <a:srgbClr val="19188E"/>
                </a:solidFill>
                <a:latin typeface="Arial"/>
                <a:cs typeface="Arial"/>
              </a:rPr>
              <a:t>n</a:t>
            </a:r>
            <a:r>
              <a:rPr sz="1050" b="1" spc="101" dirty="0" smtClean="0">
                <a:solidFill>
                  <a:srgbClr val="19188E"/>
                </a:solidFill>
                <a:latin typeface="Arial"/>
                <a:cs typeface="Arial"/>
              </a:rPr>
              <a:t> </a:t>
            </a:r>
            <a:r>
              <a:rPr sz="1050" b="1" spc="0" dirty="0" smtClean="0">
                <a:solidFill>
                  <a:srgbClr val="282895"/>
                </a:solidFill>
                <a:latin typeface="Arial"/>
                <a:cs typeface="Arial"/>
              </a:rPr>
              <a:t>a</a:t>
            </a:r>
            <a:r>
              <a:rPr sz="1050" b="1" spc="93" dirty="0" smtClean="0">
                <a:solidFill>
                  <a:srgbClr val="282895"/>
                </a:solidFill>
                <a:latin typeface="Arial"/>
                <a:cs typeface="Arial"/>
              </a:rPr>
              <a:t> </a:t>
            </a:r>
            <a:r>
              <a:rPr sz="1050" b="1" spc="0" dirty="0" smtClean="0">
                <a:solidFill>
                  <a:srgbClr val="19188E"/>
                </a:solidFill>
                <a:latin typeface="Arial"/>
                <a:cs typeface="Arial"/>
              </a:rPr>
              <a:t>PP</a:t>
            </a:r>
            <a:r>
              <a:rPr sz="1050" b="1" spc="0" dirty="0" smtClean="0">
                <a:solidFill>
                  <a:srgbClr val="321291"/>
                </a:solidFill>
                <a:latin typeface="Arial"/>
                <a:cs typeface="Arial"/>
              </a:rPr>
              <a:t>I</a:t>
            </a:r>
            <a:r>
              <a:rPr sz="1050" b="1" spc="71" dirty="0" smtClean="0">
                <a:solidFill>
                  <a:srgbClr val="321291"/>
                </a:solidFill>
                <a:latin typeface="Arial"/>
                <a:cs typeface="Arial"/>
              </a:rPr>
              <a:t> </a:t>
            </a:r>
            <a:r>
              <a:rPr sz="1050" b="1" spc="0" dirty="0" smtClean="0">
                <a:solidFill>
                  <a:srgbClr val="19188E"/>
                </a:solidFill>
                <a:latin typeface="Arial"/>
                <a:cs typeface="Arial"/>
              </a:rPr>
              <a:t>Tab</a:t>
            </a:r>
            <a:r>
              <a:rPr sz="1050" b="1" spc="0" dirty="0" smtClean="0">
                <a:solidFill>
                  <a:srgbClr val="321291"/>
                </a:solidFill>
                <a:latin typeface="Arial"/>
                <a:cs typeface="Arial"/>
              </a:rPr>
              <a:t>l</a:t>
            </a:r>
            <a:r>
              <a:rPr sz="1050" b="1" spc="0" dirty="0" smtClean="0">
                <a:solidFill>
                  <a:srgbClr val="19188E"/>
                </a:solidFill>
                <a:latin typeface="Arial"/>
                <a:cs typeface="Arial"/>
              </a:rPr>
              <a:t>e</a:t>
            </a:r>
            <a:r>
              <a:rPr sz="1050" b="1" spc="196" dirty="0" smtClean="0">
                <a:solidFill>
                  <a:srgbClr val="19188E"/>
                </a:solidFill>
                <a:latin typeface="Arial"/>
                <a:cs typeface="Arial"/>
              </a:rPr>
              <a:t> </a:t>
            </a:r>
            <a:r>
              <a:rPr sz="1050" b="1" spc="0" dirty="0" smtClean="0">
                <a:solidFill>
                  <a:srgbClr val="282895"/>
                </a:solidFill>
                <a:latin typeface="Arial"/>
                <a:cs typeface="Arial"/>
              </a:rPr>
              <a:t>o</a:t>
            </a:r>
            <a:r>
              <a:rPr sz="1050" b="1" spc="0" dirty="0" smtClean="0">
                <a:solidFill>
                  <a:srgbClr val="321291"/>
                </a:solidFill>
                <a:latin typeface="Arial"/>
                <a:cs typeface="Arial"/>
              </a:rPr>
              <a:t>n</a:t>
            </a:r>
            <a:r>
              <a:rPr sz="1050" b="1" spc="97" dirty="0" smtClean="0">
                <a:solidFill>
                  <a:srgbClr val="321291"/>
                </a:solidFill>
                <a:latin typeface="Arial"/>
                <a:cs typeface="Arial"/>
              </a:rPr>
              <a:t> </a:t>
            </a:r>
            <a:r>
              <a:rPr sz="1050" b="1" spc="0" dirty="0" smtClean="0">
                <a:solidFill>
                  <a:srgbClr val="19188E"/>
                </a:solidFill>
                <a:latin typeface="Arial"/>
                <a:cs typeface="Arial"/>
              </a:rPr>
              <a:t>t</a:t>
            </a:r>
            <a:r>
              <a:rPr sz="1050" b="1" spc="0" dirty="0" smtClean="0">
                <a:solidFill>
                  <a:srgbClr val="282895"/>
                </a:solidFill>
                <a:latin typeface="Arial"/>
                <a:cs typeface="Arial"/>
              </a:rPr>
              <a:t>h</a:t>
            </a:r>
            <a:r>
              <a:rPr sz="1050" b="1" spc="0" dirty="0" smtClean="0">
                <a:solidFill>
                  <a:srgbClr val="19188E"/>
                </a:solidFill>
                <a:latin typeface="Arial"/>
                <a:cs typeface="Arial"/>
              </a:rPr>
              <a:t>e</a:t>
            </a:r>
            <a:r>
              <a:rPr sz="1050" b="1" spc="188" dirty="0" smtClean="0">
                <a:solidFill>
                  <a:srgbClr val="19188E"/>
                </a:solidFill>
                <a:latin typeface="Arial"/>
                <a:cs typeface="Arial"/>
              </a:rPr>
              <a:t> </a:t>
            </a:r>
            <a:r>
              <a:rPr sz="1050" b="1" spc="0" dirty="0" smtClean="0">
                <a:solidFill>
                  <a:srgbClr val="19188E"/>
                </a:solidFill>
                <a:latin typeface="Arial"/>
                <a:cs typeface="Arial"/>
              </a:rPr>
              <a:t>Part</a:t>
            </a:r>
            <a:r>
              <a:rPr sz="1050" b="1" spc="0" dirty="0" smtClean="0">
                <a:solidFill>
                  <a:srgbClr val="321291"/>
                </a:solidFill>
                <a:latin typeface="Arial"/>
                <a:cs typeface="Arial"/>
              </a:rPr>
              <a:t>i</a:t>
            </a:r>
            <a:r>
              <a:rPr sz="1050" b="1" spc="0" dirty="0" smtClean="0">
                <a:solidFill>
                  <a:srgbClr val="19188E"/>
                </a:solidFill>
                <a:latin typeface="Arial"/>
                <a:cs typeface="Arial"/>
              </a:rPr>
              <a:t>t</a:t>
            </a:r>
            <a:r>
              <a:rPr sz="1050" b="1" spc="0" dirty="0" smtClean="0">
                <a:solidFill>
                  <a:srgbClr val="282895"/>
                </a:solidFill>
                <a:latin typeface="Arial"/>
                <a:cs typeface="Arial"/>
              </a:rPr>
              <a:t>ion</a:t>
            </a:r>
            <a:endParaRPr sz="105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231158" y="4559561"/>
            <a:ext cx="3979232" cy="39549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452517">
              <a:lnSpc>
                <a:spcPts val="1325"/>
              </a:lnSpc>
              <a:spcBef>
                <a:spcPts val="66"/>
              </a:spcBef>
            </a:pPr>
            <a:r>
              <a:rPr sz="1200" spc="0" dirty="0" smtClean="0">
                <a:solidFill>
                  <a:srgbClr val="3D3A53"/>
                </a:solidFill>
                <a:latin typeface="Arial"/>
                <a:cs typeface="Arial"/>
              </a:rPr>
              <a:t>H</a:t>
            </a:r>
            <a:r>
              <a:rPr sz="1200" spc="0" dirty="0" smtClean="0">
                <a:solidFill>
                  <a:srgbClr val="575263"/>
                </a:solidFill>
                <a:latin typeface="Arial"/>
                <a:cs typeface="Arial"/>
              </a:rPr>
              <a:t>ere</a:t>
            </a:r>
            <a:r>
              <a:rPr sz="1200" spc="-1" dirty="0" smtClean="0">
                <a:solidFill>
                  <a:srgbClr val="575263"/>
                </a:solidFill>
                <a:latin typeface="Arial"/>
                <a:cs typeface="Arial"/>
              </a:rPr>
              <a:t> </a:t>
            </a:r>
            <a:r>
              <a:rPr sz="1200" spc="0" dirty="0" smtClean="0">
                <a:solidFill>
                  <a:srgbClr val="575263"/>
                </a:solidFill>
                <a:latin typeface="Arial"/>
                <a:cs typeface="Arial"/>
              </a:rPr>
              <a:t>is</a:t>
            </a:r>
            <a:r>
              <a:rPr sz="1200" spc="-24" dirty="0" smtClean="0">
                <a:solidFill>
                  <a:srgbClr val="575263"/>
                </a:solidFill>
                <a:latin typeface="Arial"/>
                <a:cs typeface="Arial"/>
              </a:rPr>
              <a:t> </a:t>
            </a:r>
            <a:r>
              <a:rPr sz="1200" spc="0" dirty="0" smtClean="0">
                <a:solidFill>
                  <a:srgbClr val="575263"/>
                </a:solidFill>
                <a:latin typeface="Arial"/>
                <a:cs typeface="Arial"/>
              </a:rPr>
              <a:t>the sy</a:t>
            </a:r>
            <a:r>
              <a:rPr sz="1200" spc="0" dirty="0" smtClean="0">
                <a:solidFill>
                  <a:srgbClr val="3D3A53"/>
                </a:solidFill>
                <a:latin typeface="Arial"/>
                <a:cs typeface="Arial"/>
              </a:rPr>
              <a:t>n</a:t>
            </a:r>
            <a:r>
              <a:rPr sz="1200" spc="0" dirty="0" smtClean="0">
                <a:solidFill>
                  <a:srgbClr val="575263"/>
                </a:solidFill>
                <a:latin typeface="Arial"/>
                <a:cs typeface="Arial"/>
              </a:rPr>
              <a:t>tax</a:t>
            </a:r>
            <a:r>
              <a:rPr sz="1200" spc="11" dirty="0" smtClean="0">
                <a:solidFill>
                  <a:srgbClr val="575263"/>
                </a:solidFill>
                <a:latin typeface="Arial"/>
                <a:cs typeface="Arial"/>
              </a:rPr>
              <a:t> </a:t>
            </a:r>
            <a:r>
              <a:rPr sz="1200" spc="0" dirty="0" smtClean="0">
                <a:solidFill>
                  <a:srgbClr val="575263"/>
                </a:solidFill>
                <a:latin typeface="Arial"/>
                <a:cs typeface="Arial"/>
              </a:rPr>
              <a:t>fo</a:t>
            </a:r>
            <a:r>
              <a:rPr sz="1200" spc="0" dirty="0" smtClean="0">
                <a:solidFill>
                  <a:srgbClr val="3D3A53"/>
                </a:solidFill>
                <a:latin typeface="Arial"/>
                <a:cs typeface="Arial"/>
              </a:rPr>
              <a:t>r</a:t>
            </a:r>
            <a:r>
              <a:rPr sz="1200" spc="30" dirty="0" smtClean="0">
                <a:solidFill>
                  <a:srgbClr val="3D3A53"/>
                </a:solidFill>
                <a:latin typeface="Arial"/>
                <a:cs typeface="Arial"/>
              </a:rPr>
              <a:t> </a:t>
            </a:r>
            <a:r>
              <a:rPr sz="1200" spc="0" dirty="0" smtClean="0">
                <a:solidFill>
                  <a:srgbClr val="575263"/>
                </a:solidFill>
                <a:latin typeface="Arial"/>
                <a:cs typeface="Arial"/>
              </a:rPr>
              <a:t>collectin</a:t>
            </a:r>
            <a:r>
              <a:rPr sz="1200" spc="0" dirty="0" smtClean="0">
                <a:solidFill>
                  <a:srgbClr val="3D3A53"/>
                </a:solidFill>
                <a:latin typeface="Arial"/>
                <a:cs typeface="Arial"/>
              </a:rPr>
              <a:t>g</a:t>
            </a:r>
            <a:r>
              <a:rPr sz="1200" spc="1" dirty="0" smtClean="0">
                <a:solidFill>
                  <a:srgbClr val="3D3A53"/>
                </a:solidFill>
                <a:latin typeface="Arial"/>
                <a:cs typeface="Arial"/>
              </a:rPr>
              <a:t> </a:t>
            </a:r>
            <a:r>
              <a:rPr sz="1200" spc="0" dirty="0" smtClean="0">
                <a:solidFill>
                  <a:srgbClr val="666575"/>
                </a:solidFill>
                <a:latin typeface="Arial"/>
                <a:cs typeface="Arial"/>
              </a:rPr>
              <a:t>s</a:t>
            </a:r>
            <a:r>
              <a:rPr sz="1200" spc="0" dirty="0" smtClean="0">
                <a:solidFill>
                  <a:srgbClr val="575263"/>
                </a:solidFill>
                <a:latin typeface="Arial"/>
                <a:cs typeface="Arial"/>
              </a:rPr>
              <a:t>tat</a:t>
            </a:r>
            <a:r>
              <a:rPr sz="1200" spc="0" dirty="0" smtClean="0">
                <a:solidFill>
                  <a:srgbClr val="3D4C73"/>
                </a:solidFill>
                <a:latin typeface="Arial"/>
                <a:cs typeface="Arial"/>
              </a:rPr>
              <a:t>i</a:t>
            </a:r>
            <a:r>
              <a:rPr sz="1200" spc="0" dirty="0" smtClean="0">
                <a:solidFill>
                  <a:srgbClr val="575263"/>
                </a:solidFill>
                <a:latin typeface="Arial"/>
                <a:cs typeface="Arial"/>
              </a:rPr>
              <a:t>stics</a:t>
            </a:r>
            <a:r>
              <a:rPr sz="1200" spc="-9" dirty="0" smtClean="0">
                <a:solidFill>
                  <a:srgbClr val="575263"/>
                </a:solidFill>
                <a:latin typeface="Arial"/>
                <a:cs typeface="Arial"/>
              </a:rPr>
              <a:t> </a:t>
            </a:r>
            <a:r>
              <a:rPr sz="1200" spc="0" dirty="0" smtClean="0">
                <a:solidFill>
                  <a:srgbClr val="575263"/>
                </a:solidFill>
                <a:latin typeface="Arial"/>
                <a:cs typeface="Arial"/>
              </a:rPr>
              <a:t>on</a:t>
            </a:r>
            <a:r>
              <a:rPr sz="1200" spc="81" dirty="0" smtClean="0">
                <a:solidFill>
                  <a:srgbClr val="575263"/>
                </a:solidFill>
                <a:latin typeface="Arial"/>
                <a:cs typeface="Arial"/>
              </a:rPr>
              <a:t> </a:t>
            </a:r>
            <a:r>
              <a:rPr sz="1200" spc="0" dirty="0" smtClean="0">
                <a:solidFill>
                  <a:srgbClr val="575263"/>
                </a:solidFill>
                <a:latin typeface="Arial"/>
                <a:cs typeface="Arial"/>
              </a:rPr>
              <a:t>a</a:t>
            </a:r>
            <a:r>
              <a:rPr sz="1200" spc="-28" dirty="0" smtClean="0">
                <a:solidFill>
                  <a:srgbClr val="575263"/>
                </a:solidFill>
                <a:latin typeface="Arial"/>
                <a:cs typeface="Arial"/>
              </a:rPr>
              <a:t> </a:t>
            </a:r>
            <a:r>
              <a:rPr sz="1200" spc="0" dirty="0" smtClean="0">
                <a:solidFill>
                  <a:srgbClr val="575263"/>
                </a:solidFill>
                <a:latin typeface="Arial"/>
                <a:cs typeface="Arial"/>
              </a:rPr>
              <a:t>PPI</a:t>
            </a:r>
            <a:r>
              <a:rPr sz="1200" spc="44" dirty="0" smtClean="0">
                <a:solidFill>
                  <a:srgbClr val="575263"/>
                </a:solidFill>
                <a:latin typeface="Arial"/>
                <a:cs typeface="Arial"/>
              </a:rPr>
              <a:t> </a:t>
            </a:r>
            <a:r>
              <a:rPr sz="1200" spc="0" dirty="0" smtClean="0">
                <a:solidFill>
                  <a:srgbClr val="575263"/>
                </a:solidFill>
                <a:latin typeface="Arial"/>
                <a:cs typeface="Arial"/>
              </a:rPr>
              <a:t>tab</a:t>
            </a:r>
            <a:r>
              <a:rPr sz="1200" spc="0" dirty="0" smtClean="0">
                <a:solidFill>
                  <a:srgbClr val="3D3A53"/>
                </a:solidFill>
                <a:latin typeface="Arial"/>
                <a:cs typeface="Arial"/>
              </a:rPr>
              <a:t>l</a:t>
            </a:r>
            <a:r>
              <a:rPr sz="1200" spc="0" dirty="0" smtClean="0">
                <a:solidFill>
                  <a:srgbClr val="575263"/>
                </a:solidFill>
                <a:latin typeface="Arial"/>
                <a:cs typeface="Arial"/>
              </a:rPr>
              <a:t>e</a:t>
            </a:r>
            <a:r>
              <a:rPr sz="1200" spc="0" dirty="0" smtClean="0">
                <a:solidFill>
                  <a:srgbClr val="666575"/>
                </a:solidFill>
                <a:latin typeface="Arial"/>
                <a:cs typeface="Arial"/>
              </a:rPr>
              <a:t>.</a:t>
            </a:r>
            <a:endParaRPr sz="1200">
              <a:latin typeface="Arial"/>
              <a:cs typeface="Arial"/>
            </a:endParaRPr>
          </a:p>
          <a:p>
            <a:pPr marL="12700" marR="22860">
              <a:lnSpc>
                <a:spcPct val="110839"/>
              </a:lnSpc>
              <a:spcBef>
                <a:spcPts val="548"/>
              </a:spcBef>
            </a:pPr>
            <a:r>
              <a:rPr sz="800" dirty="0" smtClean="0">
                <a:solidFill>
                  <a:srgbClr val="7978FE"/>
                </a:solidFill>
                <a:latin typeface="Courier New"/>
                <a:cs typeface="Courier New"/>
              </a:rPr>
              <a:t>C</a:t>
            </a:r>
            <a:r>
              <a:rPr sz="800" dirty="0" smtClean="0">
                <a:solidFill>
                  <a:srgbClr val="9190FE"/>
                </a:solidFill>
                <a:latin typeface="Courier New"/>
                <a:cs typeface="Courier New"/>
              </a:rPr>
              <a:t>O</a:t>
            </a:r>
            <a:r>
              <a:rPr sz="800" dirty="0" smtClean="0">
                <a:solidFill>
                  <a:srgbClr val="7978FE"/>
                </a:solidFill>
                <a:latin typeface="Courier New"/>
                <a:cs typeface="Courier New"/>
              </a:rPr>
              <a:t>L</a:t>
            </a:r>
            <a:r>
              <a:rPr sz="800" dirty="0" smtClean="0">
                <a:solidFill>
                  <a:srgbClr val="5250FE"/>
                </a:solidFill>
                <a:latin typeface="Segoe UI"/>
                <a:cs typeface="Segoe UI"/>
              </a:rPr>
              <a:t>�</a:t>
            </a:r>
            <a:r>
              <a:rPr sz="800" dirty="0" smtClean="0">
                <a:solidFill>
                  <a:srgbClr val="3637FE"/>
                </a:solidFill>
                <a:latin typeface="Courier New"/>
                <a:cs typeface="Courier New"/>
              </a:rPr>
              <a:t>E</a:t>
            </a:r>
            <a:r>
              <a:rPr sz="800" dirty="0" smtClean="0">
                <a:solidFill>
                  <a:srgbClr val="9190FE"/>
                </a:solidFill>
                <a:latin typeface="Courier New"/>
                <a:cs typeface="Courier New"/>
              </a:rPr>
              <a:t>C</a:t>
            </a:r>
            <a:r>
              <a:rPr sz="800" dirty="0" smtClean="0">
                <a:solidFill>
                  <a:srgbClr val="7978FE"/>
                </a:solidFill>
                <a:latin typeface="Courier New"/>
                <a:cs typeface="Courier New"/>
              </a:rPr>
              <a:t>T</a:t>
            </a:r>
            <a:r>
              <a:rPr sz="800" spc="59" dirty="0" smtClean="0">
                <a:solidFill>
                  <a:srgbClr val="7978FE"/>
                </a:solidFill>
                <a:latin typeface="Courier New"/>
                <a:cs typeface="Courier New"/>
              </a:rPr>
              <a:t> </a:t>
            </a:r>
            <a:r>
              <a:rPr sz="800" spc="0" dirty="0" smtClean="0">
                <a:solidFill>
                  <a:srgbClr val="7978FE"/>
                </a:solidFill>
                <a:latin typeface="Courier New"/>
                <a:cs typeface="Courier New"/>
              </a:rPr>
              <a:t>S</a:t>
            </a:r>
            <a:r>
              <a:rPr sz="800" spc="0" dirty="0" smtClean="0">
                <a:solidFill>
                  <a:srgbClr val="5E3AFC"/>
                </a:solidFill>
                <a:latin typeface="Courier New"/>
                <a:cs typeface="Courier New"/>
              </a:rPr>
              <a:t>T</a:t>
            </a:r>
            <a:r>
              <a:rPr sz="800" spc="0" dirty="0" smtClean="0">
                <a:solidFill>
                  <a:srgbClr val="6866FE"/>
                </a:solidFill>
                <a:latin typeface="Courier New"/>
                <a:cs typeface="Courier New"/>
              </a:rPr>
              <a:t>A</a:t>
            </a:r>
            <a:r>
              <a:rPr sz="800" spc="0" dirty="0" smtClean="0">
                <a:solidFill>
                  <a:srgbClr val="7978FE"/>
                </a:solidFill>
                <a:latin typeface="Courier New"/>
                <a:cs typeface="Courier New"/>
              </a:rPr>
              <a:t>T</a:t>
            </a:r>
            <a:r>
              <a:rPr sz="800" spc="0" dirty="0" smtClean="0">
                <a:solidFill>
                  <a:srgbClr val="5250FE"/>
                </a:solidFill>
                <a:latin typeface="Courier New"/>
                <a:cs typeface="Courier New"/>
              </a:rPr>
              <a:t>:</a:t>
            </a:r>
            <a:r>
              <a:rPr sz="800" spc="0" dirty="0" smtClean="0">
                <a:solidFill>
                  <a:srgbClr val="7978FE"/>
                </a:solidFill>
                <a:latin typeface="Courier New"/>
                <a:cs typeface="Courier New"/>
              </a:rPr>
              <a:t>S</a:t>
            </a:r>
            <a:r>
              <a:rPr sz="800" spc="0" dirty="0" smtClean="0">
                <a:solidFill>
                  <a:srgbClr val="5250FE"/>
                </a:solidFill>
                <a:latin typeface="Courier New"/>
                <a:cs typeface="Courier New"/>
              </a:rPr>
              <a:t>T</a:t>
            </a:r>
            <a:r>
              <a:rPr sz="800" spc="0" dirty="0" smtClean="0">
                <a:solidFill>
                  <a:srgbClr val="3637FE"/>
                </a:solidFill>
                <a:latin typeface="Courier New"/>
                <a:cs typeface="Courier New"/>
              </a:rPr>
              <a:t>:</a:t>
            </a:r>
            <a:r>
              <a:rPr sz="800" spc="0" dirty="0" smtClean="0">
                <a:solidFill>
                  <a:srgbClr val="9190FE"/>
                </a:solidFill>
                <a:latin typeface="Courier New"/>
                <a:cs typeface="Courier New"/>
              </a:rPr>
              <a:t>c</a:t>
            </a:r>
            <a:r>
              <a:rPr sz="800" spc="0" dirty="0" smtClean="0">
                <a:solidFill>
                  <a:srgbClr val="7978FE"/>
                </a:solidFill>
                <a:latin typeface="Courier New"/>
                <a:cs typeface="Courier New"/>
              </a:rPr>
              <a:t>s</a:t>
            </a:r>
            <a:r>
              <a:rPr sz="800" spc="59" dirty="0" smtClean="0">
                <a:solidFill>
                  <a:srgbClr val="7978FE"/>
                </a:solidFill>
                <a:latin typeface="Courier New"/>
                <a:cs typeface="Courier New"/>
              </a:rPr>
              <a:t> </a:t>
            </a:r>
            <a:r>
              <a:rPr sz="800" spc="0" dirty="0" smtClean="0">
                <a:solidFill>
                  <a:srgbClr val="9190FE"/>
                </a:solidFill>
                <a:latin typeface="Courier New"/>
                <a:cs typeface="Courier New"/>
              </a:rPr>
              <a:t>o</a:t>
            </a:r>
            <a:r>
              <a:rPr sz="800" spc="0" dirty="0" smtClean="0">
                <a:solidFill>
                  <a:srgbClr val="7978FE"/>
                </a:solidFill>
                <a:latin typeface="Courier New"/>
                <a:cs typeface="Courier New"/>
              </a:rPr>
              <a:t>n</a:t>
            </a:r>
            <a:r>
              <a:rPr sz="800" spc="-38" dirty="0" smtClean="0">
                <a:solidFill>
                  <a:srgbClr val="7978FE"/>
                </a:solidFill>
                <a:latin typeface="Courier New"/>
                <a:cs typeface="Courier New"/>
              </a:rPr>
              <a:t> </a:t>
            </a:r>
            <a:r>
              <a:rPr sz="800" spc="0" dirty="0" smtClean="0">
                <a:solidFill>
                  <a:srgbClr val="A7A3AC"/>
                </a:solidFill>
                <a:latin typeface="Courier New"/>
                <a:cs typeface="Courier New"/>
              </a:rPr>
              <a:t>&lt;</a:t>
            </a:r>
            <a:r>
              <a:rPr sz="800" spc="0" dirty="0" smtClean="0">
                <a:solidFill>
                  <a:srgbClr val="666575"/>
                </a:solidFill>
                <a:latin typeface="Courier New"/>
                <a:cs typeface="Courier New"/>
              </a:rPr>
              <a:t>T</a:t>
            </a:r>
            <a:r>
              <a:rPr sz="800" spc="0" dirty="0" smtClean="0">
                <a:solidFill>
                  <a:srgbClr val="575263"/>
                </a:solidFill>
                <a:latin typeface="Courier New"/>
                <a:cs typeface="Courier New"/>
              </a:rPr>
              <a:t>a</a:t>
            </a:r>
            <a:r>
              <a:rPr sz="800" spc="0" dirty="0" smtClean="0">
                <a:solidFill>
                  <a:srgbClr val="878694"/>
                </a:solidFill>
                <a:latin typeface="Courier New"/>
                <a:cs typeface="Courier New"/>
              </a:rPr>
              <a:t>b</a:t>
            </a:r>
            <a:r>
              <a:rPr sz="800" spc="0" dirty="0" smtClean="0">
                <a:solidFill>
                  <a:srgbClr val="666575"/>
                </a:solidFill>
                <a:latin typeface="Courier New"/>
                <a:cs typeface="Courier New"/>
              </a:rPr>
              <a:t>l</a:t>
            </a:r>
            <a:r>
              <a:rPr sz="800" spc="0" dirty="0" smtClean="0">
                <a:solidFill>
                  <a:srgbClr val="575263"/>
                </a:solidFill>
                <a:latin typeface="Courier New"/>
                <a:cs typeface="Courier New"/>
              </a:rPr>
              <a:t>e</a:t>
            </a:r>
            <a:r>
              <a:rPr sz="800" spc="0" dirty="0" smtClean="0">
                <a:solidFill>
                  <a:srgbClr val="878694"/>
                </a:solidFill>
                <a:latin typeface="Courier New"/>
                <a:cs typeface="Courier New"/>
              </a:rPr>
              <a:t>n</a:t>
            </a:r>
            <a:r>
              <a:rPr sz="800" spc="0" dirty="0" smtClean="0">
                <a:solidFill>
                  <a:srgbClr val="666575"/>
                </a:solidFill>
                <a:latin typeface="Courier New"/>
                <a:cs typeface="Courier New"/>
              </a:rPr>
              <a:t>am</a:t>
            </a:r>
            <a:r>
              <a:rPr sz="800" spc="0" dirty="0" smtClean="0">
                <a:solidFill>
                  <a:srgbClr val="575263"/>
                </a:solidFill>
                <a:latin typeface="Courier New"/>
                <a:cs typeface="Courier New"/>
              </a:rPr>
              <a:t>e</a:t>
            </a:r>
            <a:r>
              <a:rPr sz="800" spc="0" dirty="0" smtClean="0">
                <a:solidFill>
                  <a:srgbClr val="A7A3AC"/>
                </a:solidFill>
                <a:latin typeface="Courier New"/>
                <a:cs typeface="Courier New"/>
              </a:rPr>
              <a:t>&gt;</a:t>
            </a:r>
            <a:r>
              <a:rPr sz="800" spc="59" dirty="0" smtClean="0">
                <a:solidFill>
                  <a:srgbClr val="A7A3AC"/>
                </a:solidFill>
                <a:latin typeface="Courier New"/>
                <a:cs typeface="Courier New"/>
              </a:rPr>
              <a:t> </a:t>
            </a:r>
            <a:r>
              <a:rPr sz="800" spc="0" dirty="0" smtClean="0">
                <a:solidFill>
                  <a:srgbClr val="9190FE"/>
                </a:solidFill>
                <a:latin typeface="Courier New"/>
                <a:cs typeface="Courier New"/>
              </a:rPr>
              <a:t>CO</a:t>
            </a:r>
            <a:r>
              <a:rPr sz="800" spc="0" dirty="0" smtClean="0">
                <a:solidFill>
                  <a:srgbClr val="5250FE"/>
                </a:solidFill>
                <a:latin typeface="Courier New"/>
                <a:cs typeface="Courier New"/>
              </a:rPr>
              <a:t>L</a:t>
            </a:r>
            <a:r>
              <a:rPr sz="800" spc="0" dirty="0" smtClean="0">
                <a:solidFill>
                  <a:srgbClr val="7978FE"/>
                </a:solidFill>
                <a:latin typeface="Courier New"/>
                <a:cs typeface="Courier New"/>
              </a:rPr>
              <a:t>U</a:t>
            </a:r>
            <a:r>
              <a:rPr sz="800" spc="0" dirty="0" smtClean="0">
                <a:solidFill>
                  <a:srgbClr val="9190FE"/>
                </a:solidFill>
                <a:latin typeface="Courier New"/>
                <a:cs typeface="Courier New"/>
              </a:rPr>
              <a:t>MN</a:t>
            </a:r>
            <a:r>
              <a:rPr sz="800" spc="38" dirty="0" smtClean="0">
                <a:solidFill>
                  <a:srgbClr val="9190FE"/>
                </a:solidFill>
                <a:latin typeface="Courier New"/>
                <a:cs typeface="Courier New"/>
              </a:rPr>
              <a:t> </a:t>
            </a:r>
            <a:r>
              <a:rPr sz="800" spc="0" dirty="0" smtClean="0">
                <a:solidFill>
                  <a:srgbClr val="FE5B69"/>
                </a:solidFill>
                <a:latin typeface="Courier New"/>
                <a:cs typeface="Courier New"/>
              </a:rPr>
              <a:t>p</a:t>
            </a:r>
            <a:r>
              <a:rPr sz="800" spc="0" dirty="0" smtClean="0">
                <a:solidFill>
                  <a:srgbClr val="FE4553"/>
                </a:solidFill>
                <a:latin typeface="Segoe UI"/>
                <a:cs typeface="Segoe UI"/>
              </a:rPr>
              <a:t>�</a:t>
            </a:r>
            <a:r>
              <a:rPr sz="800" spc="0" dirty="0" smtClean="0">
                <a:solidFill>
                  <a:srgbClr val="FE4553"/>
                </a:solidFill>
                <a:latin typeface="Courier New"/>
                <a:cs typeface="Courier New"/>
              </a:rPr>
              <a:t>_</a:t>
            </a:r>
            <a:r>
              <a:rPr sz="800" spc="0" dirty="0" smtClean="0">
                <a:solidFill>
                  <a:srgbClr val="FE7779"/>
                </a:solidFill>
                <a:latin typeface="Courier New"/>
                <a:cs typeface="Courier New"/>
              </a:rPr>
              <a:t>q</a:t>
            </a:r>
            <a:r>
              <a:rPr sz="800" spc="0" dirty="0" smtClean="0">
                <a:solidFill>
                  <a:srgbClr val="FE5B69"/>
                </a:solidFill>
                <a:latin typeface="Courier New"/>
                <a:cs typeface="Courier New"/>
              </a:rPr>
              <a:t>Tr</a:t>
            </a:r>
            <a:r>
              <a:rPr sz="800" spc="0" dirty="0" smtClean="0">
                <a:solidFill>
                  <a:srgbClr val="FE4553"/>
                </a:solidFill>
                <a:latin typeface="Courier New"/>
                <a:cs typeface="Courier New"/>
              </a:rPr>
              <a:t>T</a:t>
            </a:r>
            <a:r>
              <a:rPr sz="800" spc="0" dirty="0" smtClean="0">
                <a:solidFill>
                  <a:srgbClr val="FE2444"/>
                </a:solidFill>
                <a:latin typeface="Courier New"/>
                <a:cs typeface="Courier New"/>
              </a:rPr>
              <a:t>:</a:t>
            </a:r>
            <a:r>
              <a:rPr sz="800" spc="0" dirty="0" smtClean="0">
                <a:solidFill>
                  <a:srgbClr val="FE8E99"/>
                </a:solidFill>
                <a:latin typeface="Courier New"/>
                <a:cs typeface="Courier New"/>
              </a:rPr>
              <a:t>O</a:t>
            </a:r>
            <a:r>
              <a:rPr sz="800" spc="0" dirty="0" smtClean="0">
                <a:solidFill>
                  <a:srgbClr val="FE7779"/>
                </a:solidFill>
                <a:latin typeface="Courier New"/>
                <a:cs typeface="Courier New"/>
              </a:rPr>
              <a:t>N</a:t>
            </a:r>
            <a:r>
              <a:rPr sz="800" spc="0" dirty="0" smtClean="0">
                <a:solidFill>
                  <a:srgbClr val="575263"/>
                </a:solidFill>
                <a:latin typeface="Courier New"/>
                <a:cs typeface="Courier New"/>
              </a:rPr>
              <a:t>;</a:t>
            </a:r>
            <a:endParaRPr sz="800">
              <a:latin typeface="Courier New"/>
              <a:cs typeface="Courier New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478556" y="5056918"/>
            <a:ext cx="1300355" cy="14097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030"/>
              </a:lnSpc>
              <a:spcBef>
                <a:spcPts val="51"/>
              </a:spcBef>
            </a:pPr>
            <a:r>
              <a:rPr sz="900" spc="0" dirty="0" smtClean="0">
                <a:solidFill>
                  <a:srgbClr val="3D3A53"/>
                </a:solidFill>
                <a:latin typeface="Arial"/>
                <a:cs typeface="Arial"/>
              </a:rPr>
              <a:t>H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e</a:t>
            </a:r>
            <a:r>
              <a:rPr sz="900" spc="0" dirty="0" smtClean="0">
                <a:solidFill>
                  <a:srgbClr val="666575"/>
                </a:solidFill>
                <a:latin typeface="Arial"/>
                <a:cs typeface="Arial"/>
              </a:rPr>
              <a:t>re</a:t>
            </a:r>
            <a:r>
              <a:rPr sz="900" spc="35" dirty="0" smtClean="0">
                <a:solidFill>
                  <a:srgbClr val="666575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3D4C73"/>
                </a:solidFill>
                <a:latin typeface="Arial"/>
                <a:cs typeface="Arial"/>
              </a:rPr>
              <a:t>i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s</a:t>
            </a:r>
            <a:r>
              <a:rPr sz="900" spc="-34" dirty="0" smtClean="0">
                <a:solidFill>
                  <a:srgbClr val="57526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666575"/>
                </a:solidFill>
                <a:latin typeface="Arial"/>
                <a:cs typeface="Arial"/>
              </a:rPr>
              <a:t>an</a:t>
            </a:r>
            <a:r>
              <a:rPr sz="900" spc="-65" dirty="0" smtClean="0">
                <a:solidFill>
                  <a:srgbClr val="666575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666575"/>
                </a:solidFill>
                <a:latin typeface="Arial"/>
                <a:cs typeface="Arial"/>
              </a:rPr>
              <a:t>a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ctual</a:t>
            </a:r>
            <a:r>
              <a:rPr sz="900" spc="40" dirty="0" smtClean="0">
                <a:solidFill>
                  <a:srgbClr val="57526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ex</a:t>
            </a:r>
            <a:r>
              <a:rPr sz="900" spc="0" dirty="0" smtClean="0">
                <a:solidFill>
                  <a:srgbClr val="666575"/>
                </a:solidFill>
                <a:latin typeface="Arial"/>
                <a:cs typeface="Arial"/>
              </a:rPr>
              <a:t>am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ple</a:t>
            </a:r>
            <a:endParaRPr sz="9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238030" y="5357925"/>
            <a:ext cx="3402085" cy="13339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980"/>
              </a:lnSpc>
              <a:spcBef>
                <a:spcPts val="49"/>
              </a:spcBef>
            </a:pPr>
            <a:r>
              <a:rPr sz="1200" baseline="3678" dirty="0" smtClean="0">
                <a:solidFill>
                  <a:srgbClr val="A7A3AC"/>
                </a:solidFill>
                <a:latin typeface="Courier New"/>
                <a:cs typeface="Courier New"/>
              </a:rPr>
              <a:t>k</a:t>
            </a:r>
            <a:r>
              <a:rPr sz="1200" baseline="3678" dirty="0" smtClean="0">
                <a:solidFill>
                  <a:srgbClr val="9190FE"/>
                </a:solidFill>
                <a:latin typeface="Courier New"/>
                <a:cs typeface="Courier New"/>
              </a:rPr>
              <a:t>o</a:t>
            </a:r>
            <a:r>
              <a:rPr sz="1200" baseline="3132" dirty="0" smtClean="0">
                <a:solidFill>
                  <a:srgbClr val="7978FE"/>
                </a:solidFill>
                <a:latin typeface="Segoe UI"/>
                <a:cs typeface="Segoe UI"/>
              </a:rPr>
              <a:t>�</a:t>
            </a:r>
            <a:r>
              <a:rPr sz="1200" baseline="3678" dirty="0" smtClean="0">
                <a:solidFill>
                  <a:srgbClr val="7978FE"/>
                </a:solidFill>
                <a:latin typeface="Courier New"/>
                <a:cs typeface="Courier New"/>
              </a:rPr>
              <a:t>L</a:t>
            </a:r>
            <a:r>
              <a:rPr sz="1200" baseline="3678" dirty="0" smtClean="0">
                <a:solidFill>
                  <a:srgbClr val="5250FE"/>
                </a:solidFill>
                <a:latin typeface="Courier New"/>
                <a:cs typeface="Courier New"/>
              </a:rPr>
              <a:t>E</a:t>
            </a:r>
            <a:r>
              <a:rPr sz="1200" baseline="3678" dirty="0" smtClean="0">
                <a:solidFill>
                  <a:srgbClr val="9190FE"/>
                </a:solidFill>
                <a:latin typeface="Courier New"/>
                <a:cs typeface="Courier New"/>
              </a:rPr>
              <a:t>C</a:t>
            </a:r>
            <a:r>
              <a:rPr sz="1200" baseline="3678" dirty="0" smtClean="0">
                <a:solidFill>
                  <a:srgbClr val="5250FE"/>
                </a:solidFill>
                <a:latin typeface="Courier New"/>
                <a:cs typeface="Courier New"/>
              </a:rPr>
              <a:t>:</a:t>
            </a:r>
            <a:r>
              <a:rPr sz="1200" spc="59" baseline="3678" dirty="0" smtClean="0">
                <a:solidFill>
                  <a:srgbClr val="5250FE"/>
                </a:solidFill>
                <a:latin typeface="Courier New"/>
                <a:cs typeface="Courier New"/>
              </a:rPr>
              <a:t> </a:t>
            </a:r>
            <a:r>
              <a:rPr sz="1200" spc="0" baseline="3678" dirty="0" smtClean="0">
                <a:solidFill>
                  <a:srgbClr val="9190FE"/>
                </a:solidFill>
                <a:latin typeface="Courier New"/>
                <a:cs typeface="Courier New"/>
              </a:rPr>
              <a:t>S</a:t>
            </a:r>
            <a:r>
              <a:rPr sz="1200" spc="0" baseline="3678" dirty="0" smtClean="0">
                <a:solidFill>
                  <a:srgbClr val="7978FE"/>
                </a:solidFill>
                <a:latin typeface="Courier New"/>
                <a:cs typeface="Courier New"/>
              </a:rPr>
              <a:t>TA</a:t>
            </a:r>
            <a:r>
              <a:rPr sz="1200" spc="0" baseline="3678" dirty="0" smtClean="0">
                <a:solidFill>
                  <a:srgbClr val="9190FE"/>
                </a:solidFill>
                <a:latin typeface="Courier New"/>
                <a:cs typeface="Courier New"/>
              </a:rPr>
              <a:t>T</a:t>
            </a:r>
            <a:r>
              <a:rPr sz="1200" spc="0" baseline="3678" dirty="0" smtClean="0">
                <a:solidFill>
                  <a:srgbClr val="6866FE"/>
                </a:solidFill>
                <a:latin typeface="Courier New"/>
                <a:cs typeface="Courier New"/>
              </a:rPr>
              <a:t>I</a:t>
            </a:r>
            <a:r>
              <a:rPr sz="1200" spc="0" baseline="3678" dirty="0" smtClean="0">
                <a:solidFill>
                  <a:srgbClr val="7978FE"/>
                </a:solidFill>
                <a:latin typeface="Courier New"/>
                <a:cs typeface="Courier New"/>
              </a:rPr>
              <a:t>ST</a:t>
            </a:r>
            <a:r>
              <a:rPr sz="1200" spc="0" baseline="3678" dirty="0" smtClean="0">
                <a:solidFill>
                  <a:srgbClr val="9190FE"/>
                </a:solidFill>
                <a:latin typeface="Courier New"/>
                <a:cs typeface="Courier New"/>
              </a:rPr>
              <a:t>IC</a:t>
            </a:r>
            <a:r>
              <a:rPr sz="1200" spc="0" baseline="3678" dirty="0" smtClean="0">
                <a:solidFill>
                  <a:srgbClr val="7978FE"/>
                </a:solidFill>
                <a:latin typeface="Courier New"/>
                <a:cs typeface="Courier New"/>
              </a:rPr>
              <a:t>S</a:t>
            </a:r>
            <a:r>
              <a:rPr sz="1200" spc="2" baseline="3678" dirty="0" smtClean="0">
                <a:solidFill>
                  <a:srgbClr val="7978FE"/>
                </a:solidFill>
                <a:latin typeface="Courier New"/>
                <a:cs typeface="Courier New"/>
              </a:rPr>
              <a:t> </a:t>
            </a:r>
            <a:r>
              <a:rPr sz="1200" spc="0" baseline="3678" dirty="0" smtClean="0">
                <a:solidFill>
                  <a:srgbClr val="9190FE"/>
                </a:solidFill>
                <a:latin typeface="Courier New"/>
                <a:cs typeface="Courier New"/>
              </a:rPr>
              <a:t>on</a:t>
            </a:r>
            <a:r>
              <a:rPr sz="1200" spc="16" baseline="3678" dirty="0" smtClean="0">
                <a:solidFill>
                  <a:srgbClr val="9190FE"/>
                </a:solidFill>
                <a:latin typeface="Courier New"/>
                <a:cs typeface="Courier New"/>
              </a:rPr>
              <a:t> </a:t>
            </a:r>
            <a:r>
              <a:rPr sz="1200" spc="0" baseline="3678" dirty="0" smtClean="0">
                <a:solidFill>
                  <a:srgbClr val="878694"/>
                </a:solidFill>
                <a:latin typeface="Courier New"/>
                <a:cs typeface="Courier New"/>
              </a:rPr>
              <a:t>O</a:t>
            </a:r>
            <a:r>
              <a:rPr sz="1200" spc="0" baseline="3678" dirty="0" smtClean="0">
                <a:solidFill>
                  <a:srgbClr val="666575"/>
                </a:solidFill>
                <a:latin typeface="Courier New"/>
                <a:cs typeface="Courier New"/>
              </a:rPr>
              <a:t>r</a:t>
            </a:r>
            <a:r>
              <a:rPr sz="1200" spc="0" baseline="3678" dirty="0" smtClean="0">
                <a:solidFill>
                  <a:srgbClr val="A7A3AC"/>
                </a:solidFill>
                <a:latin typeface="Courier New"/>
                <a:cs typeface="Courier New"/>
              </a:rPr>
              <a:t>d</a:t>
            </a:r>
            <a:r>
              <a:rPr sz="1200" spc="0" baseline="3678" dirty="0" smtClean="0">
                <a:solidFill>
                  <a:srgbClr val="666575"/>
                </a:solidFill>
                <a:latin typeface="Courier New"/>
                <a:cs typeface="Courier New"/>
              </a:rPr>
              <a:t>er</a:t>
            </a:r>
            <a:r>
              <a:rPr sz="1200" spc="33" baseline="3678" dirty="0" smtClean="0">
                <a:solidFill>
                  <a:srgbClr val="666575"/>
                </a:solidFill>
                <a:latin typeface="Courier New"/>
                <a:cs typeface="Courier New"/>
              </a:rPr>
              <a:t> </a:t>
            </a:r>
            <a:r>
              <a:rPr sz="1200" spc="0" baseline="3678" dirty="0" smtClean="0">
                <a:solidFill>
                  <a:srgbClr val="666575"/>
                </a:solidFill>
                <a:latin typeface="Courier New"/>
                <a:cs typeface="Courier New"/>
              </a:rPr>
              <a:t>T</a:t>
            </a:r>
            <a:r>
              <a:rPr sz="1200" spc="0" baseline="3678" dirty="0" smtClean="0">
                <a:solidFill>
                  <a:srgbClr val="878694"/>
                </a:solidFill>
                <a:latin typeface="Courier New"/>
                <a:cs typeface="Courier New"/>
              </a:rPr>
              <a:t>ab</a:t>
            </a:r>
            <a:r>
              <a:rPr sz="1200" spc="0" baseline="3678" dirty="0" smtClean="0">
                <a:solidFill>
                  <a:srgbClr val="666575"/>
                </a:solidFill>
                <a:latin typeface="Courier New"/>
                <a:cs typeface="Courier New"/>
              </a:rPr>
              <a:t>le</a:t>
            </a:r>
            <a:r>
              <a:rPr sz="1200" spc="114" baseline="3678" dirty="0" smtClean="0">
                <a:solidFill>
                  <a:srgbClr val="666575"/>
                </a:solidFill>
                <a:latin typeface="Courier New"/>
                <a:cs typeface="Courier New"/>
              </a:rPr>
              <a:t> </a:t>
            </a:r>
            <a:r>
              <a:rPr sz="1200" spc="0" baseline="3678" dirty="0" smtClean="0">
                <a:solidFill>
                  <a:srgbClr val="878694"/>
                </a:solidFill>
                <a:latin typeface="Courier New"/>
                <a:cs typeface="Courier New"/>
              </a:rPr>
              <a:t>P</a:t>
            </a:r>
            <a:r>
              <a:rPr sz="1200" spc="0" baseline="3678" dirty="0" smtClean="0">
                <a:solidFill>
                  <a:srgbClr val="666575"/>
                </a:solidFill>
                <a:latin typeface="Courier New"/>
                <a:cs typeface="Courier New"/>
              </a:rPr>
              <a:t>PI</a:t>
            </a:r>
            <a:r>
              <a:rPr sz="1200" spc="-83" baseline="3678" dirty="0" smtClean="0">
                <a:solidFill>
                  <a:srgbClr val="666575"/>
                </a:solidFill>
                <a:latin typeface="Courier New"/>
                <a:cs typeface="Courier New"/>
              </a:rPr>
              <a:t> </a:t>
            </a:r>
            <a:r>
              <a:rPr sz="1200" spc="0" baseline="3678" dirty="0" smtClean="0">
                <a:solidFill>
                  <a:srgbClr val="9190FE"/>
                </a:solidFill>
                <a:latin typeface="Courier New"/>
                <a:cs typeface="Courier New"/>
              </a:rPr>
              <a:t>CO</a:t>
            </a:r>
            <a:r>
              <a:rPr sz="1200" spc="0" baseline="3678" dirty="0" smtClean="0">
                <a:solidFill>
                  <a:srgbClr val="7978FE"/>
                </a:solidFill>
                <a:latin typeface="Courier New"/>
                <a:cs typeface="Courier New"/>
              </a:rPr>
              <a:t>L</a:t>
            </a:r>
            <a:r>
              <a:rPr sz="1200" spc="0" baseline="3678" dirty="0" smtClean="0">
                <a:solidFill>
                  <a:srgbClr val="9190FE"/>
                </a:solidFill>
                <a:latin typeface="Courier New"/>
                <a:cs typeface="Courier New"/>
              </a:rPr>
              <a:t>UMN</a:t>
            </a:r>
            <a:r>
              <a:rPr sz="1200" spc="93" baseline="3678" dirty="0" smtClean="0">
                <a:solidFill>
                  <a:srgbClr val="9190FE"/>
                </a:solidFill>
                <a:latin typeface="Courier New"/>
                <a:cs typeface="Courier New"/>
              </a:rPr>
              <a:t> </a:t>
            </a:r>
            <a:r>
              <a:rPr sz="1200" spc="0" baseline="3678" dirty="0" smtClean="0">
                <a:solidFill>
                  <a:srgbClr val="FE7779"/>
                </a:solidFill>
                <a:latin typeface="Courier New"/>
                <a:cs typeface="Courier New"/>
              </a:rPr>
              <a:t>PART</a:t>
            </a:r>
            <a:r>
              <a:rPr sz="1200" spc="0" baseline="3678" dirty="0" smtClean="0">
                <a:solidFill>
                  <a:srgbClr val="FE5B69"/>
                </a:solidFill>
                <a:latin typeface="Courier New"/>
                <a:cs typeface="Courier New"/>
              </a:rPr>
              <a:t>I</a:t>
            </a:r>
            <a:r>
              <a:rPr sz="1200" spc="0" baseline="3678" dirty="0" smtClean="0">
                <a:solidFill>
                  <a:srgbClr val="FE7779"/>
                </a:solidFill>
                <a:latin typeface="Courier New"/>
                <a:cs typeface="Courier New"/>
              </a:rPr>
              <a:t>TI</a:t>
            </a:r>
            <a:r>
              <a:rPr sz="1200" spc="0" baseline="3678" dirty="0" smtClean="0">
                <a:solidFill>
                  <a:srgbClr val="FE8E99"/>
                </a:solidFill>
                <a:latin typeface="Courier New"/>
                <a:cs typeface="Courier New"/>
              </a:rPr>
              <a:t>ON</a:t>
            </a:r>
            <a:r>
              <a:rPr sz="1200" spc="0" baseline="3678" dirty="0" smtClean="0">
                <a:solidFill>
                  <a:srgbClr val="575263"/>
                </a:solidFill>
                <a:latin typeface="Courier New"/>
                <a:cs typeface="Courier New"/>
              </a:rPr>
              <a:t>;</a:t>
            </a:r>
            <a:endParaRPr sz="800"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471684" y="5613808"/>
            <a:ext cx="2049485" cy="14097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030"/>
              </a:lnSpc>
              <a:spcBef>
                <a:spcPts val="51"/>
              </a:spcBef>
            </a:pP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Thr</a:t>
            </a:r>
            <a:r>
              <a:rPr sz="900" spc="0" dirty="0" smtClean="0">
                <a:solidFill>
                  <a:srgbClr val="666575"/>
                </a:solidFill>
                <a:latin typeface="Arial"/>
                <a:cs typeface="Arial"/>
              </a:rPr>
              <a:t>ee</a:t>
            </a:r>
            <a:r>
              <a:rPr sz="900" spc="-72" dirty="0" smtClean="0">
                <a:solidFill>
                  <a:srgbClr val="666575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rea</a:t>
            </a:r>
            <a:r>
              <a:rPr sz="900" spc="0" dirty="0" smtClean="0">
                <a:solidFill>
                  <a:srgbClr val="666575"/>
                </a:solidFill>
                <a:latin typeface="Arial"/>
                <a:cs typeface="Arial"/>
              </a:rPr>
              <a:t>s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on</a:t>
            </a:r>
            <a:r>
              <a:rPr sz="900" spc="0" dirty="0" smtClean="0">
                <a:solidFill>
                  <a:srgbClr val="666575"/>
                </a:solidFill>
                <a:latin typeface="Arial"/>
                <a:cs typeface="Arial"/>
              </a:rPr>
              <a:t>s</a:t>
            </a:r>
            <a:r>
              <a:rPr sz="900" spc="29" dirty="0" smtClean="0">
                <a:solidFill>
                  <a:srgbClr val="666575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666575"/>
                </a:solidFill>
                <a:latin typeface="Arial"/>
                <a:cs typeface="Arial"/>
              </a:rPr>
              <a:t>to</a:t>
            </a:r>
            <a:r>
              <a:rPr sz="900" spc="-27" dirty="0" smtClean="0">
                <a:solidFill>
                  <a:srgbClr val="666575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C</a:t>
            </a:r>
            <a:r>
              <a:rPr sz="900" spc="0" dirty="0" smtClean="0">
                <a:solidFill>
                  <a:srgbClr val="666575"/>
                </a:solidFill>
                <a:latin typeface="Arial"/>
                <a:cs typeface="Arial"/>
              </a:rPr>
              <a:t>oll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ec</a:t>
            </a:r>
            <a:r>
              <a:rPr sz="900" spc="0" dirty="0" smtClean="0">
                <a:solidFill>
                  <a:srgbClr val="3D3A53"/>
                </a:solidFill>
                <a:latin typeface="Arial"/>
                <a:cs typeface="Arial"/>
              </a:rPr>
              <a:t>t</a:t>
            </a:r>
            <a:r>
              <a:rPr sz="900" spc="-22" dirty="0" smtClean="0">
                <a:solidFill>
                  <a:srgbClr val="3D3A5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666575"/>
                </a:solidFill>
                <a:latin typeface="Arial"/>
                <a:cs typeface="Arial"/>
              </a:rPr>
              <a:t>on</a:t>
            </a:r>
            <a:r>
              <a:rPr sz="900" spc="-10" dirty="0" smtClean="0">
                <a:solidFill>
                  <a:srgbClr val="666575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the</a:t>
            </a:r>
            <a:r>
              <a:rPr sz="900" spc="-42" dirty="0" smtClean="0">
                <a:solidFill>
                  <a:srgbClr val="57526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666575"/>
                </a:solidFill>
                <a:latin typeface="Arial"/>
                <a:cs typeface="Arial"/>
              </a:rPr>
              <a:t>Pa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rt</a:t>
            </a:r>
            <a:r>
              <a:rPr sz="900" spc="0" dirty="0" smtClean="0">
                <a:solidFill>
                  <a:srgbClr val="666575"/>
                </a:solidFill>
                <a:latin typeface="Arial"/>
                <a:cs typeface="Arial"/>
              </a:rPr>
              <a:t>itio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n</a:t>
            </a:r>
            <a:r>
              <a:rPr sz="900" spc="0" dirty="0" smtClean="0">
                <a:solidFill>
                  <a:srgbClr val="878694"/>
                </a:solidFill>
                <a:latin typeface="Arial"/>
                <a:cs typeface="Arial"/>
              </a:rPr>
              <a:t>:</a:t>
            </a:r>
            <a:endParaRPr sz="9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272391" y="5955626"/>
            <a:ext cx="273269" cy="34925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705"/>
              </a:lnSpc>
              <a:spcBef>
                <a:spcPts val="135"/>
              </a:spcBef>
            </a:pPr>
            <a:r>
              <a:rPr sz="2550" b="1" spc="0" dirty="0" smtClean="0">
                <a:solidFill>
                  <a:srgbClr val="EC0303"/>
                </a:solidFill>
                <a:latin typeface="Times New Roman"/>
                <a:cs typeface="Times New Roman"/>
              </a:rPr>
              <a:t>0</a:t>
            </a:r>
            <a:endParaRPr sz="255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602254" y="6019400"/>
            <a:ext cx="2451090" cy="11557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15"/>
              </a:spcBef>
            </a:pPr>
            <a:r>
              <a:rPr sz="700" spc="0" dirty="0" smtClean="0">
                <a:solidFill>
                  <a:srgbClr val="575263"/>
                </a:solidFill>
                <a:latin typeface="Arial"/>
                <a:cs typeface="Arial"/>
              </a:rPr>
              <a:t>The</a:t>
            </a:r>
            <a:r>
              <a:rPr sz="700" spc="111" dirty="0" smtClean="0">
                <a:solidFill>
                  <a:srgbClr val="575263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575263"/>
                </a:solidFill>
                <a:latin typeface="Arial"/>
                <a:cs typeface="Arial"/>
              </a:rPr>
              <a:t>Pa</a:t>
            </a:r>
            <a:r>
              <a:rPr sz="700" spc="0" dirty="0" smtClean="0">
                <a:solidFill>
                  <a:srgbClr val="666575"/>
                </a:solidFill>
                <a:latin typeface="Arial"/>
                <a:cs typeface="Arial"/>
              </a:rPr>
              <a:t>rsi</a:t>
            </a:r>
            <a:r>
              <a:rPr sz="700" spc="0" dirty="0" smtClean="0">
                <a:solidFill>
                  <a:srgbClr val="575263"/>
                </a:solidFill>
                <a:latin typeface="Arial"/>
                <a:cs typeface="Arial"/>
              </a:rPr>
              <a:t>ng</a:t>
            </a:r>
            <a:r>
              <a:rPr sz="700" spc="182" dirty="0" smtClean="0">
                <a:solidFill>
                  <a:srgbClr val="575263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575263"/>
                </a:solidFill>
                <a:latin typeface="Arial"/>
                <a:cs typeface="Arial"/>
              </a:rPr>
              <a:t>Eng</a:t>
            </a:r>
            <a:r>
              <a:rPr sz="700" spc="0" dirty="0" smtClean="0">
                <a:solidFill>
                  <a:srgbClr val="666575"/>
                </a:solidFill>
                <a:latin typeface="Arial"/>
                <a:cs typeface="Arial"/>
              </a:rPr>
              <a:t>i</a:t>
            </a:r>
            <a:r>
              <a:rPr sz="700" spc="0" dirty="0" smtClean="0">
                <a:solidFill>
                  <a:srgbClr val="212456"/>
                </a:solidFill>
                <a:latin typeface="Arial"/>
                <a:cs typeface="Arial"/>
              </a:rPr>
              <a:t>n</a:t>
            </a:r>
            <a:r>
              <a:rPr sz="700" spc="0" dirty="0" smtClean="0">
                <a:solidFill>
                  <a:srgbClr val="575263"/>
                </a:solidFill>
                <a:latin typeface="Arial"/>
                <a:cs typeface="Arial"/>
              </a:rPr>
              <a:t>e</a:t>
            </a:r>
            <a:r>
              <a:rPr sz="700" spc="57" dirty="0" smtClean="0">
                <a:solidFill>
                  <a:srgbClr val="575263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666575"/>
                </a:solidFill>
                <a:latin typeface="Arial"/>
                <a:cs typeface="Arial"/>
              </a:rPr>
              <a:t>will</a:t>
            </a:r>
            <a:r>
              <a:rPr sz="700" spc="124" dirty="0" smtClean="0">
                <a:solidFill>
                  <a:srgbClr val="666575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575263"/>
                </a:solidFill>
                <a:latin typeface="Arial"/>
                <a:cs typeface="Arial"/>
              </a:rPr>
              <a:t>ha</a:t>
            </a:r>
            <a:r>
              <a:rPr sz="700" spc="0" dirty="0" smtClean="0">
                <a:solidFill>
                  <a:srgbClr val="666575"/>
                </a:solidFill>
                <a:latin typeface="Arial"/>
                <a:cs typeface="Arial"/>
              </a:rPr>
              <a:t>v</a:t>
            </a:r>
            <a:r>
              <a:rPr sz="700" spc="0" dirty="0" smtClean="0">
                <a:solidFill>
                  <a:srgbClr val="575263"/>
                </a:solidFill>
                <a:latin typeface="Arial"/>
                <a:cs typeface="Arial"/>
              </a:rPr>
              <a:t>e</a:t>
            </a:r>
            <a:r>
              <a:rPr sz="700" spc="71" dirty="0" smtClean="0">
                <a:solidFill>
                  <a:srgbClr val="575263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575263"/>
                </a:solidFill>
                <a:latin typeface="Arial"/>
                <a:cs typeface="Arial"/>
              </a:rPr>
              <a:t>a</a:t>
            </a:r>
            <a:r>
              <a:rPr sz="700" spc="62" dirty="0" smtClean="0">
                <a:solidFill>
                  <a:srgbClr val="575263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575263"/>
                </a:solidFill>
                <a:latin typeface="Arial"/>
                <a:cs typeface="Arial"/>
              </a:rPr>
              <a:t>be</a:t>
            </a:r>
            <a:r>
              <a:rPr sz="700" spc="0" dirty="0" smtClean="0">
                <a:solidFill>
                  <a:srgbClr val="666575"/>
                </a:solidFill>
                <a:latin typeface="Arial"/>
                <a:cs typeface="Arial"/>
              </a:rPr>
              <a:t>tt</a:t>
            </a:r>
            <a:r>
              <a:rPr sz="700" spc="0" dirty="0" smtClean="0">
                <a:solidFill>
                  <a:srgbClr val="575263"/>
                </a:solidFill>
                <a:latin typeface="Arial"/>
                <a:cs typeface="Arial"/>
              </a:rPr>
              <a:t>er</a:t>
            </a:r>
            <a:r>
              <a:rPr sz="700" spc="-29" dirty="0" smtClean="0">
                <a:solidFill>
                  <a:srgbClr val="575263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3D4C73"/>
                </a:solidFill>
                <a:latin typeface="Arial"/>
                <a:cs typeface="Arial"/>
              </a:rPr>
              <a:t>p</a:t>
            </a:r>
            <a:r>
              <a:rPr sz="700" spc="0" dirty="0" smtClean="0">
                <a:solidFill>
                  <a:srgbClr val="575263"/>
                </a:solidFill>
                <a:latin typeface="Arial"/>
                <a:cs typeface="Arial"/>
              </a:rPr>
              <a:t>l</a:t>
            </a:r>
            <a:r>
              <a:rPr sz="700" spc="0" dirty="0" smtClean="0">
                <a:solidFill>
                  <a:srgbClr val="666575"/>
                </a:solidFill>
                <a:latin typeface="Arial"/>
                <a:cs typeface="Arial"/>
              </a:rPr>
              <a:t>an</a:t>
            </a:r>
            <a:r>
              <a:rPr sz="700" spc="45" dirty="0" smtClean="0">
                <a:solidFill>
                  <a:srgbClr val="666575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212456"/>
                </a:solidFill>
                <a:latin typeface="Arial"/>
                <a:cs typeface="Arial"/>
              </a:rPr>
              <a:t>f</a:t>
            </a:r>
            <a:r>
              <a:rPr sz="700" spc="0" dirty="0" smtClean="0">
                <a:solidFill>
                  <a:srgbClr val="575263"/>
                </a:solidFill>
                <a:latin typeface="Arial"/>
                <a:cs typeface="Arial"/>
              </a:rPr>
              <a:t>o</a:t>
            </a:r>
            <a:r>
              <a:rPr sz="700" spc="0" dirty="0" smtClean="0">
                <a:solidFill>
                  <a:srgbClr val="1D3680"/>
                </a:solidFill>
                <a:latin typeface="Arial"/>
                <a:cs typeface="Arial"/>
              </a:rPr>
              <a:t>r</a:t>
            </a:r>
            <a:r>
              <a:rPr sz="700" spc="-49" dirty="0" smtClean="0">
                <a:solidFill>
                  <a:srgbClr val="1D3680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FE5B69"/>
                </a:solidFill>
                <a:latin typeface="Arial"/>
                <a:cs typeface="Arial"/>
              </a:rPr>
              <a:t>PP</a:t>
            </a:r>
            <a:r>
              <a:rPr sz="700" spc="0" dirty="0" smtClean="0">
                <a:solidFill>
                  <a:srgbClr val="FE7779"/>
                </a:solidFill>
                <a:latin typeface="Arial"/>
                <a:cs typeface="Arial"/>
              </a:rPr>
              <a:t>I</a:t>
            </a:r>
            <a:r>
              <a:rPr sz="700" spc="19" dirty="0" smtClean="0">
                <a:solidFill>
                  <a:srgbClr val="FE7779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2A183A"/>
                </a:solidFill>
                <a:latin typeface="Arial"/>
                <a:cs typeface="Arial"/>
              </a:rPr>
              <a:t>T</a:t>
            </a:r>
            <a:r>
              <a:rPr sz="700" spc="0" dirty="0" smtClean="0">
                <a:solidFill>
                  <a:srgbClr val="575263"/>
                </a:solidFill>
                <a:latin typeface="Arial"/>
                <a:cs typeface="Arial"/>
              </a:rPr>
              <a:t>ables</a:t>
            </a:r>
            <a:r>
              <a:rPr sz="700" spc="0" dirty="0" smtClean="0">
                <a:solidFill>
                  <a:srgbClr val="7B3654"/>
                </a:solidFill>
                <a:latin typeface="Arial"/>
                <a:cs typeface="Arial"/>
              </a:rPr>
              <a:t>.</a:t>
            </a:r>
            <a:endParaRPr sz="7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279263" y="6128162"/>
            <a:ext cx="287149" cy="48514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790"/>
              </a:lnSpc>
              <a:spcBef>
                <a:spcPts val="189"/>
              </a:spcBef>
            </a:pPr>
            <a:r>
              <a:rPr sz="3600" b="1" spc="0" dirty="0" smtClean="0">
                <a:solidFill>
                  <a:srgbClr val="0303EC"/>
                </a:solidFill>
                <a:latin typeface="Times New Roman"/>
                <a:cs typeface="Times New Roman"/>
              </a:rPr>
              <a:t>e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602254" y="6289963"/>
            <a:ext cx="2734944" cy="12954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6984"/>
              </a:lnSpc>
              <a:spcBef>
                <a:spcPts val="10"/>
              </a:spcBef>
            </a:pPr>
            <a:r>
              <a:rPr sz="700" spc="0" dirty="0" smtClean="0">
                <a:solidFill>
                  <a:srgbClr val="575263"/>
                </a:solidFill>
                <a:latin typeface="Arial"/>
                <a:cs typeface="Arial"/>
              </a:rPr>
              <a:t>Th</a:t>
            </a:r>
            <a:r>
              <a:rPr sz="700" spc="0" dirty="0" smtClean="0">
                <a:solidFill>
                  <a:srgbClr val="666575"/>
                </a:solidFill>
                <a:latin typeface="Arial"/>
                <a:cs typeface="Arial"/>
              </a:rPr>
              <a:t>i</a:t>
            </a:r>
            <a:r>
              <a:rPr sz="700" spc="0" dirty="0" smtClean="0">
                <a:solidFill>
                  <a:srgbClr val="575263"/>
                </a:solidFill>
                <a:latin typeface="Arial"/>
                <a:cs typeface="Arial"/>
              </a:rPr>
              <a:t>s</a:t>
            </a:r>
            <a:r>
              <a:rPr sz="700" spc="108" dirty="0" smtClean="0">
                <a:solidFill>
                  <a:srgbClr val="575263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3D3A53"/>
                </a:solidFill>
                <a:latin typeface="Arial"/>
                <a:cs typeface="Arial"/>
              </a:rPr>
              <a:t>h</a:t>
            </a:r>
            <a:r>
              <a:rPr sz="700" spc="0" dirty="0" smtClean="0">
                <a:solidFill>
                  <a:srgbClr val="575263"/>
                </a:solidFill>
                <a:latin typeface="Segoe UI"/>
                <a:cs typeface="Segoe UI"/>
              </a:rPr>
              <a:t>�</a:t>
            </a:r>
            <a:r>
              <a:rPr sz="700" spc="-84" dirty="0" smtClean="0">
                <a:solidFill>
                  <a:srgbClr val="575263"/>
                </a:solidFill>
                <a:latin typeface="Segoe UI"/>
                <a:cs typeface="Segoe UI"/>
              </a:rPr>
              <a:t> </a:t>
            </a:r>
            <a:r>
              <a:rPr sz="750" spc="0" dirty="0" smtClean="0">
                <a:solidFill>
                  <a:srgbClr val="575263"/>
                </a:solidFill>
                <a:latin typeface="Times New Roman"/>
                <a:cs typeface="Times New Roman"/>
              </a:rPr>
              <a:t>the </a:t>
            </a:r>
            <a:r>
              <a:rPr sz="750" spc="2" dirty="0" smtClean="0">
                <a:solidFill>
                  <a:srgbClr val="575263"/>
                </a:solidFill>
                <a:latin typeface="Times New Roman"/>
                <a:cs typeface="Times New Roman"/>
              </a:rPr>
              <a:t> </a:t>
            </a:r>
            <a:r>
              <a:rPr sz="800" spc="0" dirty="0" smtClean="0">
                <a:solidFill>
                  <a:srgbClr val="575263"/>
                </a:solidFill>
                <a:latin typeface="Arial"/>
                <a:cs typeface="Arial"/>
              </a:rPr>
              <a:t>mo</a:t>
            </a:r>
            <a:r>
              <a:rPr sz="800" spc="0" dirty="0" smtClean="0">
                <a:solidFill>
                  <a:srgbClr val="3D3A53"/>
                </a:solidFill>
                <a:latin typeface="Arial"/>
                <a:cs typeface="Arial"/>
              </a:rPr>
              <a:t>st</a:t>
            </a:r>
            <a:r>
              <a:rPr sz="800" spc="-114" dirty="0" smtClean="0">
                <a:solidFill>
                  <a:srgbClr val="3D3A53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666575"/>
                </a:solidFill>
                <a:latin typeface="Times New Roman"/>
                <a:cs typeface="Times New Roman"/>
              </a:rPr>
              <a:t>with </a:t>
            </a:r>
            <a:r>
              <a:rPr sz="700" spc="19" dirty="0" smtClean="0">
                <a:solidFill>
                  <a:srgbClr val="666575"/>
                </a:solidFill>
                <a:latin typeface="Times New Roman"/>
                <a:cs typeface="Times New Roman"/>
              </a:rPr>
              <a:t> </a:t>
            </a:r>
            <a:r>
              <a:rPr sz="700" spc="0" dirty="0" smtClean="0">
                <a:solidFill>
                  <a:srgbClr val="3637FE"/>
                </a:solidFill>
                <a:latin typeface="Arial"/>
                <a:cs typeface="Arial"/>
              </a:rPr>
              <a:t>P</a:t>
            </a:r>
            <a:r>
              <a:rPr sz="700" spc="0" dirty="0" smtClean="0">
                <a:solidFill>
                  <a:srgbClr val="5250FE"/>
                </a:solidFill>
                <a:latin typeface="Arial"/>
                <a:cs typeface="Arial"/>
              </a:rPr>
              <a:t>a</a:t>
            </a:r>
            <a:r>
              <a:rPr sz="700" spc="0" dirty="0" smtClean="0">
                <a:solidFill>
                  <a:srgbClr val="6866FE"/>
                </a:solidFill>
                <a:latin typeface="Arial"/>
                <a:cs typeface="Arial"/>
              </a:rPr>
              <a:t>rtit</a:t>
            </a:r>
            <a:r>
              <a:rPr sz="700" spc="0" dirty="0" smtClean="0">
                <a:solidFill>
                  <a:srgbClr val="6624FE"/>
                </a:solidFill>
                <a:latin typeface="Arial"/>
                <a:cs typeface="Arial"/>
              </a:rPr>
              <a:t>i</a:t>
            </a:r>
            <a:r>
              <a:rPr sz="700" spc="0" dirty="0" smtClean="0">
                <a:solidFill>
                  <a:srgbClr val="5250FE"/>
                </a:solidFill>
                <a:latin typeface="Arial"/>
                <a:cs typeface="Arial"/>
              </a:rPr>
              <a:t>on</a:t>
            </a:r>
            <a:r>
              <a:rPr sz="700" spc="75" dirty="0" smtClean="0">
                <a:solidFill>
                  <a:srgbClr val="5250FE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5250FE"/>
                </a:solidFill>
                <a:latin typeface="Arial"/>
                <a:cs typeface="Arial"/>
              </a:rPr>
              <a:t>E</a:t>
            </a:r>
            <a:r>
              <a:rPr sz="700" spc="0" dirty="0" smtClean="0">
                <a:solidFill>
                  <a:srgbClr val="7978FE"/>
                </a:solidFill>
                <a:latin typeface="Arial"/>
                <a:cs typeface="Arial"/>
              </a:rPr>
              <a:t>l</a:t>
            </a:r>
            <a:r>
              <a:rPr sz="700" spc="0" dirty="0" smtClean="0">
                <a:solidFill>
                  <a:srgbClr val="708BFE"/>
                </a:solidFill>
                <a:latin typeface="Arial"/>
                <a:cs typeface="Arial"/>
              </a:rPr>
              <a:t>i</a:t>
            </a:r>
            <a:r>
              <a:rPr sz="700" spc="0" dirty="0" smtClean="0">
                <a:solidFill>
                  <a:srgbClr val="5250FE"/>
                </a:solidFill>
                <a:latin typeface="Arial"/>
                <a:cs typeface="Arial"/>
              </a:rPr>
              <a:t>m</a:t>
            </a:r>
            <a:r>
              <a:rPr sz="700" spc="0" dirty="0" smtClean="0">
                <a:solidFill>
                  <a:srgbClr val="0E2BFF"/>
                </a:solidFill>
                <a:latin typeface="Arial"/>
                <a:cs typeface="Arial"/>
              </a:rPr>
              <a:t>i</a:t>
            </a:r>
            <a:r>
              <a:rPr sz="700" spc="0" dirty="0" smtClean="0">
                <a:solidFill>
                  <a:srgbClr val="5250FE"/>
                </a:solidFill>
                <a:latin typeface="Arial"/>
                <a:cs typeface="Arial"/>
              </a:rPr>
              <a:t>na</a:t>
            </a:r>
            <a:r>
              <a:rPr sz="700" spc="0" dirty="0" smtClean="0">
                <a:solidFill>
                  <a:srgbClr val="6866FE"/>
                </a:solidFill>
                <a:latin typeface="Arial"/>
                <a:cs typeface="Arial"/>
              </a:rPr>
              <a:t>tio</a:t>
            </a:r>
            <a:r>
              <a:rPr sz="700" spc="0" dirty="0" smtClean="0">
                <a:solidFill>
                  <a:srgbClr val="5250FE"/>
                </a:solidFill>
                <a:latin typeface="Arial"/>
                <a:cs typeface="Arial"/>
              </a:rPr>
              <a:t>n </a:t>
            </a:r>
            <a:r>
              <a:rPr sz="700" spc="19" dirty="0" smtClean="0">
                <a:solidFill>
                  <a:srgbClr val="5250FE"/>
                </a:solidFill>
                <a:latin typeface="Arial"/>
                <a:cs typeface="Arial"/>
              </a:rPr>
              <a:t> </a:t>
            </a:r>
            <a:r>
              <a:rPr sz="800" spc="0" dirty="0" smtClean="0">
                <a:solidFill>
                  <a:srgbClr val="575263"/>
                </a:solidFill>
                <a:latin typeface="Arial"/>
                <a:cs typeface="Arial"/>
              </a:rPr>
              <a:t>on</a:t>
            </a:r>
            <a:r>
              <a:rPr sz="800" spc="-29" dirty="0" smtClean="0">
                <a:solidFill>
                  <a:srgbClr val="575263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FE4553"/>
                </a:solidFill>
                <a:latin typeface="Arial"/>
                <a:cs typeface="Arial"/>
              </a:rPr>
              <a:t>Ran</a:t>
            </a:r>
            <a:r>
              <a:rPr sz="700" spc="0" dirty="0" smtClean="0">
                <a:solidFill>
                  <a:srgbClr val="FE5B69"/>
                </a:solidFill>
                <a:latin typeface="Arial"/>
                <a:cs typeface="Arial"/>
              </a:rPr>
              <a:t>ge</a:t>
            </a:r>
            <a:r>
              <a:rPr sz="700" spc="116" dirty="0" smtClean="0">
                <a:solidFill>
                  <a:srgbClr val="FE5B69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575263"/>
                </a:solidFill>
                <a:latin typeface="Arial"/>
                <a:cs typeface="Arial"/>
              </a:rPr>
              <a:t>Q</a:t>
            </a:r>
            <a:r>
              <a:rPr sz="700" spc="0" dirty="0" smtClean="0">
                <a:solidFill>
                  <a:srgbClr val="212456"/>
                </a:solidFill>
                <a:latin typeface="Arial"/>
                <a:cs typeface="Arial"/>
              </a:rPr>
              <a:t>u</a:t>
            </a:r>
            <a:r>
              <a:rPr sz="700" spc="0" dirty="0" smtClean="0">
                <a:solidFill>
                  <a:srgbClr val="575263"/>
                </a:solidFill>
                <a:latin typeface="Arial"/>
                <a:cs typeface="Arial"/>
              </a:rPr>
              <a:t>eries</a:t>
            </a:r>
            <a:r>
              <a:rPr sz="700" spc="0" dirty="0" smtClean="0">
                <a:solidFill>
                  <a:srgbClr val="7B3654"/>
                </a:solidFill>
                <a:latin typeface="Arial"/>
                <a:cs typeface="Arial"/>
              </a:rPr>
              <a:t>.</a:t>
            </a:r>
            <a:endParaRPr sz="7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72391" y="6472985"/>
            <a:ext cx="282849" cy="41275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220"/>
              </a:lnSpc>
              <a:spcBef>
                <a:spcPts val="161"/>
              </a:spcBef>
            </a:pPr>
            <a:r>
              <a:rPr sz="3050" b="1" spc="0" dirty="0" smtClean="0">
                <a:solidFill>
                  <a:srgbClr val="06A64F"/>
                </a:solidFill>
                <a:latin typeface="Arial"/>
                <a:cs typeface="Arial"/>
              </a:rPr>
              <a:t>e</a:t>
            </a:r>
            <a:endParaRPr sz="30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602254" y="6581108"/>
            <a:ext cx="2371517" cy="22075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6687"/>
              </a:lnSpc>
              <a:spcBef>
                <a:spcPts val="35"/>
              </a:spcBef>
            </a:pPr>
            <a:r>
              <a:rPr sz="700" spc="0" dirty="0" smtClean="0">
                <a:solidFill>
                  <a:srgbClr val="575263"/>
                </a:solidFill>
                <a:latin typeface="Arial"/>
                <a:cs typeface="Arial"/>
              </a:rPr>
              <a:t>Th</a:t>
            </a:r>
            <a:r>
              <a:rPr sz="700" spc="0" dirty="0" smtClean="0">
                <a:solidFill>
                  <a:srgbClr val="666575"/>
                </a:solidFill>
                <a:latin typeface="Arial"/>
                <a:cs typeface="Arial"/>
              </a:rPr>
              <a:t>i</a:t>
            </a:r>
            <a:r>
              <a:rPr sz="700" spc="0" dirty="0" smtClean="0">
                <a:solidFill>
                  <a:srgbClr val="575263"/>
                </a:solidFill>
                <a:latin typeface="Arial"/>
                <a:cs typeface="Arial"/>
              </a:rPr>
              <a:t>s</a:t>
            </a:r>
            <a:r>
              <a:rPr sz="700" spc="108" dirty="0" smtClean="0">
                <a:solidFill>
                  <a:srgbClr val="575263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68154F"/>
                </a:solidFill>
                <a:latin typeface="Arial"/>
                <a:cs typeface="Arial"/>
              </a:rPr>
              <a:t>i</a:t>
            </a:r>
            <a:r>
              <a:rPr sz="700" spc="0" dirty="0" smtClean="0">
                <a:solidFill>
                  <a:srgbClr val="575263"/>
                </a:solidFill>
                <a:latin typeface="Arial"/>
                <a:cs typeface="Arial"/>
              </a:rPr>
              <a:t>s</a:t>
            </a:r>
            <a:r>
              <a:rPr sz="700" spc="-29" dirty="0" smtClean="0">
                <a:solidFill>
                  <a:srgbClr val="575263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575263"/>
                </a:solidFill>
                <a:latin typeface="Arial"/>
                <a:cs typeface="Arial"/>
              </a:rPr>
              <a:t>espec</a:t>
            </a:r>
            <a:r>
              <a:rPr sz="700" spc="0" dirty="0" smtClean="0">
                <a:solidFill>
                  <a:srgbClr val="666575"/>
                </a:solidFill>
                <a:latin typeface="Arial"/>
                <a:cs typeface="Arial"/>
              </a:rPr>
              <a:t>ially</a:t>
            </a:r>
            <a:r>
              <a:rPr sz="700" spc="175" dirty="0" smtClean="0">
                <a:solidFill>
                  <a:srgbClr val="666575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575263"/>
                </a:solidFill>
                <a:latin typeface="Arial"/>
                <a:cs typeface="Arial"/>
              </a:rPr>
              <a:t>helpful</a:t>
            </a:r>
            <a:r>
              <a:rPr sz="700" spc="117" dirty="0" smtClean="0">
                <a:solidFill>
                  <a:srgbClr val="575263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575263"/>
                </a:solidFill>
                <a:latin typeface="Arial"/>
                <a:cs typeface="Arial"/>
              </a:rPr>
              <a:t>when</a:t>
            </a:r>
            <a:r>
              <a:rPr sz="700" spc="120" dirty="0" smtClean="0">
                <a:solidFill>
                  <a:srgbClr val="575263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575263"/>
                </a:solidFill>
                <a:latin typeface="Arial"/>
                <a:cs typeface="Arial"/>
              </a:rPr>
              <a:t>a</a:t>
            </a:r>
            <a:r>
              <a:rPr sz="700" spc="8" dirty="0" smtClean="0">
                <a:solidFill>
                  <a:srgbClr val="575263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3D4C73"/>
                </a:solidFill>
                <a:latin typeface="Arial"/>
                <a:cs typeface="Arial"/>
              </a:rPr>
              <a:t>t</a:t>
            </a:r>
            <a:r>
              <a:rPr sz="700" spc="0" dirty="0" smtClean="0">
                <a:solidFill>
                  <a:srgbClr val="575263"/>
                </a:solidFill>
                <a:latin typeface="Arial"/>
                <a:cs typeface="Arial"/>
              </a:rPr>
              <a:t>able</a:t>
            </a:r>
            <a:r>
              <a:rPr sz="700" spc="120" dirty="0" smtClean="0">
                <a:solidFill>
                  <a:srgbClr val="575263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3D3A53"/>
                </a:solidFill>
                <a:latin typeface="Arial"/>
                <a:cs typeface="Arial"/>
              </a:rPr>
              <a:t>h</a:t>
            </a:r>
            <a:r>
              <a:rPr sz="700" spc="0" dirty="0" smtClean="0">
                <a:solidFill>
                  <a:srgbClr val="575263"/>
                </a:solidFill>
                <a:latin typeface="Arial"/>
                <a:cs typeface="Arial"/>
              </a:rPr>
              <a:t>as</a:t>
            </a:r>
            <a:r>
              <a:rPr sz="700" spc="24" dirty="0" smtClean="0">
                <a:solidFill>
                  <a:srgbClr val="575263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575263"/>
                </a:solidFill>
                <a:latin typeface="Arial"/>
                <a:cs typeface="Arial"/>
              </a:rPr>
              <a:t>a</a:t>
            </a:r>
            <a:r>
              <a:rPr sz="700" spc="62" dirty="0" smtClean="0">
                <a:solidFill>
                  <a:srgbClr val="575263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575263"/>
                </a:solidFill>
                <a:latin typeface="Arial"/>
                <a:cs typeface="Arial"/>
              </a:rPr>
              <a:t>lo</a:t>
            </a:r>
            <a:r>
              <a:rPr sz="700" spc="0" dirty="0" smtClean="0">
                <a:solidFill>
                  <a:srgbClr val="3D3A53"/>
                </a:solidFill>
                <a:latin typeface="Arial"/>
                <a:cs typeface="Arial"/>
              </a:rPr>
              <a:t>t</a:t>
            </a:r>
            <a:r>
              <a:rPr sz="700" spc="-29" dirty="0" smtClean="0">
                <a:solidFill>
                  <a:srgbClr val="3D3A53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666575"/>
                </a:solidFill>
                <a:latin typeface="Arial"/>
                <a:cs typeface="Arial"/>
              </a:rPr>
              <a:t>o</a:t>
            </a:r>
            <a:r>
              <a:rPr sz="700" spc="0" dirty="0" smtClean="0">
                <a:solidFill>
                  <a:srgbClr val="575263"/>
                </a:solidFill>
                <a:latin typeface="Arial"/>
                <a:cs typeface="Arial"/>
              </a:rPr>
              <a:t>f</a:t>
            </a:r>
            <a:r>
              <a:rPr sz="700" spc="-84" dirty="0" smtClean="0">
                <a:solidFill>
                  <a:srgbClr val="575263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FE4553"/>
                </a:solidFill>
                <a:latin typeface="Arial"/>
                <a:cs typeface="Arial"/>
              </a:rPr>
              <a:t>e</a:t>
            </a:r>
            <a:r>
              <a:rPr sz="700" spc="0" dirty="0" smtClean="0">
                <a:solidFill>
                  <a:srgbClr val="FE5B69"/>
                </a:solidFill>
                <a:latin typeface="Arial"/>
                <a:cs typeface="Arial"/>
              </a:rPr>
              <a:t>mpty </a:t>
            </a:r>
            <a:r>
              <a:rPr sz="700" spc="0" dirty="0" smtClean="0">
                <a:solidFill>
                  <a:srgbClr val="666575"/>
                </a:solidFill>
                <a:latin typeface="Arial"/>
                <a:cs typeface="Arial"/>
              </a:rPr>
              <a:t>part</a:t>
            </a:r>
            <a:r>
              <a:rPr sz="700" spc="0" dirty="0" smtClean="0">
                <a:solidFill>
                  <a:srgbClr val="35459F"/>
                </a:solidFill>
                <a:latin typeface="Arial"/>
                <a:cs typeface="Arial"/>
              </a:rPr>
              <a:t>i</a:t>
            </a:r>
            <a:r>
              <a:rPr sz="700" spc="0" dirty="0" smtClean="0">
                <a:solidFill>
                  <a:srgbClr val="666575"/>
                </a:solidFill>
                <a:latin typeface="Arial"/>
                <a:cs typeface="Arial"/>
              </a:rPr>
              <a:t>tions</a:t>
            </a:r>
            <a:r>
              <a:rPr sz="700" spc="0" dirty="0" smtClean="0">
                <a:solidFill>
                  <a:srgbClr val="A7A3AC"/>
                </a:solidFill>
                <a:latin typeface="Arial"/>
                <a:cs typeface="Arial"/>
              </a:rPr>
              <a:t>.</a:t>
            </a:r>
            <a:endParaRPr sz="7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42528" y="6954469"/>
            <a:ext cx="5859997" cy="191476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53932" marR="116723">
              <a:lnSpc>
                <a:spcPts val="969"/>
              </a:lnSpc>
              <a:spcBef>
                <a:spcPts val="108"/>
              </a:spcBef>
            </a:pP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Th</a:t>
            </a:r>
            <a:r>
              <a:rPr sz="900" spc="0" dirty="0" smtClean="0">
                <a:solidFill>
                  <a:srgbClr val="666575"/>
                </a:solidFill>
                <a:latin typeface="Arial"/>
                <a:cs typeface="Arial"/>
              </a:rPr>
              <a:t>e</a:t>
            </a:r>
            <a:r>
              <a:rPr sz="900" spc="-23" dirty="0" smtClean="0">
                <a:solidFill>
                  <a:srgbClr val="666575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P</a:t>
            </a:r>
            <a:r>
              <a:rPr sz="900" spc="0" dirty="0" smtClean="0">
                <a:solidFill>
                  <a:srgbClr val="666575"/>
                </a:solidFill>
                <a:latin typeface="Arial"/>
                <a:cs typeface="Arial"/>
              </a:rPr>
              <a:t>arsi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ng</a:t>
            </a:r>
            <a:r>
              <a:rPr sz="900" spc="28" dirty="0" smtClean="0">
                <a:solidFill>
                  <a:srgbClr val="57526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666575"/>
                </a:solidFill>
                <a:latin typeface="Arial"/>
                <a:cs typeface="Arial"/>
              </a:rPr>
              <a:t>En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g</a:t>
            </a:r>
            <a:r>
              <a:rPr sz="900" spc="0" dirty="0" smtClean="0">
                <a:solidFill>
                  <a:srgbClr val="212456"/>
                </a:solidFill>
                <a:latin typeface="Arial"/>
                <a:cs typeface="Arial"/>
              </a:rPr>
              <a:t>i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n</a:t>
            </a:r>
            <a:r>
              <a:rPr sz="900" spc="0" dirty="0" smtClean="0">
                <a:solidFill>
                  <a:srgbClr val="666575"/>
                </a:solidFill>
                <a:latin typeface="Arial"/>
                <a:cs typeface="Arial"/>
              </a:rPr>
              <a:t>e</a:t>
            </a:r>
            <a:r>
              <a:rPr sz="900" spc="43" dirty="0" smtClean="0">
                <a:solidFill>
                  <a:srgbClr val="666575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666575"/>
                </a:solidFill>
                <a:latin typeface="Arial"/>
                <a:cs typeface="Arial"/>
              </a:rPr>
              <a:t>ca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n</a:t>
            </a:r>
            <a:r>
              <a:rPr sz="900" spc="-28" dirty="0" smtClean="0">
                <a:solidFill>
                  <a:srgbClr val="57526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666575"/>
                </a:solidFill>
                <a:latin typeface="Arial"/>
                <a:cs typeface="Arial"/>
              </a:rPr>
              <a:t>use</a:t>
            </a:r>
            <a:r>
              <a:rPr sz="900" spc="-88" dirty="0" smtClean="0">
                <a:solidFill>
                  <a:srgbClr val="666575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666575"/>
                </a:solidFill>
                <a:latin typeface="Arial"/>
                <a:cs typeface="Arial"/>
              </a:rPr>
              <a:t>this</a:t>
            </a:r>
            <a:r>
              <a:rPr sz="900" spc="-18" dirty="0" smtClean="0">
                <a:solidFill>
                  <a:srgbClr val="666575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666575"/>
                </a:solidFill>
                <a:latin typeface="Arial"/>
                <a:cs typeface="Arial"/>
              </a:rPr>
              <a:t>i</a:t>
            </a:r>
            <a:r>
              <a:rPr sz="900" spc="0" dirty="0" smtClean="0">
                <a:solidFill>
                  <a:srgbClr val="3D3A53"/>
                </a:solidFill>
                <a:latin typeface="Arial"/>
                <a:cs typeface="Arial"/>
              </a:rPr>
              <a:t>n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f</a:t>
            </a:r>
            <a:r>
              <a:rPr sz="900" spc="0" dirty="0" smtClean="0">
                <a:solidFill>
                  <a:srgbClr val="666575"/>
                </a:solidFill>
                <a:latin typeface="Arial"/>
                <a:cs typeface="Arial"/>
              </a:rPr>
              <a:t>o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nn</a:t>
            </a:r>
            <a:r>
              <a:rPr sz="900" spc="0" dirty="0" smtClean="0">
                <a:solidFill>
                  <a:srgbClr val="666575"/>
                </a:solidFill>
                <a:latin typeface="Arial"/>
                <a:cs typeface="Arial"/>
              </a:rPr>
              <a:t>a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t</a:t>
            </a:r>
            <a:r>
              <a:rPr sz="900" spc="0" dirty="0" smtClean="0">
                <a:solidFill>
                  <a:srgbClr val="666575"/>
                </a:solidFill>
                <a:latin typeface="Arial"/>
                <a:cs typeface="Arial"/>
              </a:rPr>
              <a:t>io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n</a:t>
            </a:r>
            <a:r>
              <a:rPr sz="900" spc="19" dirty="0" smtClean="0">
                <a:solidFill>
                  <a:srgbClr val="57526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t</a:t>
            </a:r>
            <a:r>
              <a:rPr sz="900" spc="0" dirty="0" smtClean="0">
                <a:solidFill>
                  <a:srgbClr val="666575"/>
                </a:solidFill>
                <a:latin typeface="Arial"/>
                <a:cs typeface="Arial"/>
              </a:rPr>
              <a:t>o</a:t>
            </a:r>
            <a:r>
              <a:rPr sz="900" spc="-27" dirty="0" smtClean="0">
                <a:solidFill>
                  <a:srgbClr val="666575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666575"/>
                </a:solidFill>
                <a:latin typeface="Arial"/>
                <a:cs typeface="Arial"/>
              </a:rPr>
              <a:t>be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tt</a:t>
            </a:r>
            <a:r>
              <a:rPr sz="900" spc="0" dirty="0" smtClean="0">
                <a:solidFill>
                  <a:srgbClr val="666575"/>
                </a:solidFill>
                <a:latin typeface="Arial"/>
                <a:cs typeface="Arial"/>
              </a:rPr>
              <a:t>er</a:t>
            </a:r>
            <a:r>
              <a:rPr sz="900" spc="-3" dirty="0" smtClean="0">
                <a:solidFill>
                  <a:srgbClr val="666575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666575"/>
                </a:solidFill>
                <a:latin typeface="Arial"/>
                <a:cs typeface="Arial"/>
              </a:rPr>
              <a:t>es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ti</a:t>
            </a:r>
            <a:r>
              <a:rPr sz="900" spc="0" dirty="0" smtClean="0">
                <a:solidFill>
                  <a:srgbClr val="666575"/>
                </a:solidFill>
                <a:latin typeface="Arial"/>
                <a:cs typeface="Arial"/>
              </a:rPr>
              <a:t>ma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t</a:t>
            </a:r>
            <a:r>
              <a:rPr sz="900" spc="0" dirty="0" smtClean="0">
                <a:solidFill>
                  <a:srgbClr val="666575"/>
                </a:solidFill>
                <a:latin typeface="Arial"/>
                <a:cs typeface="Arial"/>
              </a:rPr>
              <a:t>e</a:t>
            </a:r>
            <a:r>
              <a:rPr sz="900" spc="41" dirty="0" smtClean="0">
                <a:solidFill>
                  <a:srgbClr val="666575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666575"/>
                </a:solidFill>
                <a:latin typeface="Arial"/>
                <a:cs typeface="Arial"/>
              </a:rPr>
              <a:t>the</a:t>
            </a:r>
            <a:r>
              <a:rPr sz="900" spc="-42" dirty="0" smtClean="0">
                <a:solidFill>
                  <a:srgbClr val="666575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qu</a:t>
            </a:r>
            <a:r>
              <a:rPr sz="900" spc="0" dirty="0" smtClean="0">
                <a:solidFill>
                  <a:srgbClr val="666575"/>
                </a:solidFill>
                <a:latin typeface="Arial"/>
                <a:cs typeface="Arial"/>
              </a:rPr>
              <a:t>ery</a:t>
            </a:r>
            <a:r>
              <a:rPr sz="900" spc="-27" dirty="0" smtClean="0">
                <a:solidFill>
                  <a:srgbClr val="666575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666575"/>
                </a:solidFill>
                <a:latin typeface="Arial"/>
                <a:cs typeface="Arial"/>
              </a:rPr>
              <a:t>cost</a:t>
            </a:r>
            <a:r>
              <a:rPr sz="900" spc="-45" dirty="0" smtClean="0">
                <a:solidFill>
                  <a:srgbClr val="666575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w</a:t>
            </a:r>
            <a:r>
              <a:rPr sz="900" spc="0" dirty="0" smtClean="0">
                <a:solidFill>
                  <a:srgbClr val="3D3A53"/>
                </a:solidFill>
                <a:latin typeface="Arial"/>
                <a:cs typeface="Arial"/>
              </a:rPr>
              <a:t>h</a:t>
            </a:r>
            <a:r>
              <a:rPr sz="900" spc="0" dirty="0" smtClean="0">
                <a:solidFill>
                  <a:srgbClr val="666575"/>
                </a:solidFill>
                <a:latin typeface="Arial"/>
                <a:cs typeface="Arial"/>
              </a:rPr>
              <a:t>en</a:t>
            </a:r>
            <a:r>
              <a:rPr sz="900" spc="-28" dirty="0" smtClean="0">
                <a:solidFill>
                  <a:srgbClr val="666575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666575"/>
                </a:solidFill>
                <a:latin typeface="Arial"/>
                <a:cs typeface="Arial"/>
              </a:rPr>
              <a:t>t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h</a:t>
            </a:r>
            <a:r>
              <a:rPr sz="900" spc="0" dirty="0" smtClean="0">
                <a:solidFill>
                  <a:srgbClr val="666575"/>
                </a:solidFill>
                <a:latin typeface="Arial"/>
                <a:cs typeface="Arial"/>
              </a:rPr>
              <a:t>ere</a:t>
            </a:r>
            <a:r>
              <a:rPr sz="900" spc="-88" dirty="0" smtClean="0">
                <a:solidFill>
                  <a:srgbClr val="666575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a</a:t>
            </a:r>
            <a:r>
              <a:rPr sz="900" spc="0" dirty="0" smtClean="0">
                <a:solidFill>
                  <a:srgbClr val="3D3A53"/>
                </a:solidFill>
                <a:latin typeface="Arial"/>
                <a:cs typeface="Arial"/>
              </a:rPr>
              <a:t>r</a:t>
            </a:r>
            <a:r>
              <a:rPr sz="900" spc="0" dirty="0" smtClean="0">
                <a:solidFill>
                  <a:srgbClr val="666575"/>
                </a:solidFill>
                <a:latin typeface="Arial"/>
                <a:cs typeface="Arial"/>
              </a:rPr>
              <a:t>e</a:t>
            </a:r>
            <a:r>
              <a:rPr sz="900" spc="-96" dirty="0" smtClean="0">
                <a:solidFill>
                  <a:srgbClr val="666575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666575"/>
                </a:solidFill>
                <a:latin typeface="Arial"/>
                <a:cs typeface="Arial"/>
              </a:rPr>
              <a:t>a</a:t>
            </a:r>
            <a:r>
              <a:rPr sz="900" spc="4" dirty="0" smtClean="0">
                <a:solidFill>
                  <a:srgbClr val="666575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666575"/>
                </a:solidFill>
                <a:latin typeface="Arial"/>
                <a:cs typeface="Arial"/>
              </a:rPr>
              <a:t>s</a:t>
            </a:r>
            <a:r>
              <a:rPr sz="900" spc="0" dirty="0" smtClean="0">
                <a:solidFill>
                  <a:srgbClr val="212456"/>
                </a:solidFill>
                <a:latin typeface="Arial"/>
                <a:cs typeface="Arial"/>
              </a:rPr>
              <a:t>i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g</a:t>
            </a:r>
            <a:r>
              <a:rPr sz="900" spc="0" dirty="0" smtClean="0">
                <a:solidFill>
                  <a:srgbClr val="666575"/>
                </a:solidFill>
                <a:latin typeface="Arial"/>
                <a:cs typeface="Arial"/>
              </a:rPr>
              <a:t>nific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a</a:t>
            </a:r>
            <a:r>
              <a:rPr sz="900" spc="0" dirty="0" smtClean="0">
                <a:solidFill>
                  <a:srgbClr val="666575"/>
                </a:solidFill>
                <a:latin typeface="Arial"/>
                <a:cs typeface="Arial"/>
              </a:rPr>
              <a:t>nt</a:t>
            </a:r>
            <a:r>
              <a:rPr sz="900" spc="64" dirty="0" smtClean="0">
                <a:solidFill>
                  <a:srgbClr val="666575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num</a:t>
            </a:r>
            <a:r>
              <a:rPr sz="900" spc="0" dirty="0" smtClean="0">
                <a:solidFill>
                  <a:srgbClr val="666575"/>
                </a:solidFill>
                <a:latin typeface="Arial"/>
                <a:cs typeface="Arial"/>
              </a:rPr>
              <a:t>be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r</a:t>
            </a:r>
            <a:r>
              <a:rPr sz="900" spc="-8" dirty="0" smtClean="0">
                <a:solidFill>
                  <a:srgbClr val="57526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666575"/>
                </a:solidFill>
                <a:latin typeface="Arial"/>
                <a:cs typeface="Arial"/>
              </a:rPr>
              <a:t>o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f </a:t>
            </a:r>
            <a:r>
              <a:rPr sz="900" spc="0" dirty="0" smtClean="0">
                <a:solidFill>
                  <a:srgbClr val="3D3A53"/>
                </a:solidFill>
                <a:latin typeface="Arial"/>
                <a:cs typeface="Arial"/>
              </a:rPr>
              <a:t>e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mp</a:t>
            </a:r>
            <a:r>
              <a:rPr sz="900" spc="0" dirty="0" smtClean="0">
                <a:solidFill>
                  <a:srgbClr val="3D3A53"/>
                </a:solidFill>
                <a:latin typeface="Arial"/>
                <a:cs typeface="Arial"/>
              </a:rPr>
              <a:t>ty</a:t>
            </a:r>
            <a:r>
              <a:rPr sz="900" spc="-9" dirty="0" smtClean="0">
                <a:solidFill>
                  <a:srgbClr val="3D3A5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pa</a:t>
            </a:r>
            <a:r>
              <a:rPr sz="900" spc="0" dirty="0" smtClean="0">
                <a:solidFill>
                  <a:srgbClr val="3D3A53"/>
                </a:solidFill>
                <a:latin typeface="Arial"/>
                <a:cs typeface="Arial"/>
              </a:rPr>
              <a:t>rt</a:t>
            </a:r>
            <a:r>
              <a:rPr sz="900" spc="0" dirty="0" smtClean="0">
                <a:solidFill>
                  <a:srgbClr val="0D0B41"/>
                </a:solidFill>
                <a:latin typeface="Arial"/>
                <a:cs typeface="Arial"/>
              </a:rPr>
              <a:t>i</a:t>
            </a:r>
            <a:r>
              <a:rPr sz="900" spc="0" dirty="0" smtClean="0">
                <a:solidFill>
                  <a:srgbClr val="3D3A53"/>
                </a:solidFill>
                <a:latin typeface="Arial"/>
                <a:cs typeface="Arial"/>
              </a:rPr>
              <a:t>ti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ons</a:t>
            </a:r>
            <a:r>
              <a:rPr sz="900" spc="0" dirty="0" smtClean="0">
                <a:solidFill>
                  <a:srgbClr val="666575"/>
                </a:solidFill>
                <a:latin typeface="Arial"/>
                <a:cs typeface="Arial"/>
              </a:rPr>
              <a:t>.</a:t>
            </a:r>
            <a:r>
              <a:rPr sz="900" spc="75" dirty="0" smtClean="0">
                <a:solidFill>
                  <a:srgbClr val="666575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If</a:t>
            </a:r>
            <a:r>
              <a:rPr sz="900" spc="-34" dirty="0" smtClean="0">
                <a:solidFill>
                  <a:srgbClr val="57526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PA</a:t>
            </a:r>
            <a:r>
              <a:rPr sz="900" spc="0" dirty="0" smtClean="0">
                <a:solidFill>
                  <a:srgbClr val="3D3A53"/>
                </a:solidFill>
                <a:latin typeface="Arial"/>
                <a:cs typeface="Arial"/>
              </a:rPr>
              <a:t>R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T</a:t>
            </a:r>
            <a:r>
              <a:rPr sz="900" spc="0" dirty="0" smtClean="0">
                <a:solidFill>
                  <a:srgbClr val="666575"/>
                </a:solidFill>
                <a:latin typeface="Arial"/>
                <a:cs typeface="Arial"/>
              </a:rPr>
              <a:t>I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TIO</a:t>
            </a:r>
            <a:r>
              <a:rPr sz="900" spc="0" dirty="0" smtClean="0">
                <a:solidFill>
                  <a:srgbClr val="3D3A53"/>
                </a:solidFill>
                <a:latin typeface="Arial"/>
                <a:cs typeface="Arial"/>
              </a:rPr>
              <a:t>N</a:t>
            </a:r>
            <a:r>
              <a:rPr sz="900" spc="-34" dirty="0" smtClean="0">
                <a:solidFill>
                  <a:srgbClr val="3D3A5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s</a:t>
            </a:r>
            <a:r>
              <a:rPr sz="900" spc="0" dirty="0" smtClean="0">
                <a:solidFill>
                  <a:srgbClr val="3D3A53"/>
                </a:solidFill>
                <a:latin typeface="Arial"/>
                <a:cs typeface="Arial"/>
              </a:rPr>
              <a:t>ta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tistics</a:t>
            </a:r>
            <a:r>
              <a:rPr sz="900" spc="46" dirty="0" smtClean="0">
                <a:solidFill>
                  <a:srgbClr val="57526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are</a:t>
            </a:r>
            <a:r>
              <a:rPr sz="900" spc="-41" dirty="0" smtClean="0">
                <a:solidFill>
                  <a:srgbClr val="57526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3D3A53"/>
                </a:solidFill>
                <a:latin typeface="Arial"/>
                <a:cs typeface="Arial"/>
              </a:rPr>
              <a:t>n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ot</a:t>
            </a:r>
            <a:r>
              <a:rPr sz="900" spc="-10" dirty="0" smtClean="0">
                <a:solidFill>
                  <a:srgbClr val="57526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co</a:t>
            </a:r>
            <a:r>
              <a:rPr sz="900" spc="0" dirty="0" smtClean="0">
                <a:solidFill>
                  <a:srgbClr val="3D3A53"/>
                </a:solidFill>
                <a:latin typeface="Arial"/>
                <a:cs typeface="Arial"/>
              </a:rPr>
              <a:t>lle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ct</a:t>
            </a:r>
            <a:r>
              <a:rPr sz="900" spc="0" dirty="0" smtClean="0">
                <a:solidFill>
                  <a:srgbClr val="3D3A53"/>
                </a:solidFill>
                <a:latin typeface="Arial"/>
                <a:cs typeface="Arial"/>
              </a:rPr>
              <a:t>ed</a:t>
            </a:r>
            <a:r>
              <a:rPr sz="900" spc="0" dirty="0" smtClean="0">
                <a:solidFill>
                  <a:srgbClr val="666575"/>
                </a:solidFill>
                <a:latin typeface="Arial"/>
                <a:cs typeface="Arial"/>
              </a:rPr>
              <a:t>,</a:t>
            </a:r>
            <a:r>
              <a:rPr sz="900" spc="75" dirty="0" smtClean="0">
                <a:solidFill>
                  <a:srgbClr val="666575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empty</a:t>
            </a:r>
            <a:r>
              <a:rPr sz="900" spc="44" dirty="0" smtClean="0">
                <a:solidFill>
                  <a:srgbClr val="57526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pa</a:t>
            </a:r>
            <a:r>
              <a:rPr sz="900" spc="0" dirty="0" smtClean="0">
                <a:solidFill>
                  <a:srgbClr val="3D3A53"/>
                </a:solidFill>
                <a:latin typeface="Arial"/>
                <a:cs typeface="Arial"/>
              </a:rPr>
              <a:t>rt</a:t>
            </a:r>
            <a:r>
              <a:rPr sz="900" spc="0" dirty="0" smtClean="0">
                <a:solidFill>
                  <a:srgbClr val="666575"/>
                </a:solidFill>
                <a:latin typeface="Arial"/>
                <a:cs typeface="Arial"/>
              </a:rPr>
              <a:t>i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tion</a:t>
            </a:r>
            <a:r>
              <a:rPr sz="900" spc="0" dirty="0" smtClean="0">
                <a:solidFill>
                  <a:srgbClr val="3D3A53"/>
                </a:solidFill>
                <a:latin typeface="Arial"/>
                <a:cs typeface="Arial"/>
              </a:rPr>
              <a:t>s</a:t>
            </a:r>
            <a:r>
              <a:rPr sz="900" spc="48" dirty="0" smtClean="0">
                <a:solidFill>
                  <a:srgbClr val="3D3A5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may</a:t>
            </a:r>
            <a:r>
              <a:rPr sz="900" spc="-65" dirty="0" smtClean="0">
                <a:solidFill>
                  <a:srgbClr val="57526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caus</a:t>
            </a:r>
            <a:r>
              <a:rPr sz="900" spc="0" dirty="0" smtClean="0">
                <a:solidFill>
                  <a:srgbClr val="3D3A53"/>
                </a:solidFill>
                <a:latin typeface="Arial"/>
                <a:cs typeface="Arial"/>
              </a:rPr>
              <a:t>e</a:t>
            </a:r>
            <a:r>
              <a:rPr sz="900" spc="-9" dirty="0" smtClean="0">
                <a:solidFill>
                  <a:srgbClr val="3D3A5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3D3A53"/>
                </a:solidFill>
                <a:latin typeface="Arial"/>
                <a:cs typeface="Arial"/>
              </a:rPr>
              <a:t>t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he</a:t>
            </a:r>
            <a:r>
              <a:rPr sz="900" spc="9" dirty="0" smtClean="0">
                <a:solidFill>
                  <a:srgbClr val="57526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212456"/>
                </a:solidFill>
                <a:latin typeface="Arial"/>
                <a:cs typeface="Arial"/>
              </a:rPr>
              <a:t>P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a</a:t>
            </a:r>
            <a:r>
              <a:rPr sz="900" spc="0" dirty="0" smtClean="0">
                <a:solidFill>
                  <a:srgbClr val="666575"/>
                </a:solidFill>
                <a:latin typeface="Arial"/>
                <a:cs typeface="Arial"/>
              </a:rPr>
              <a:t>r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sing</a:t>
            </a:r>
            <a:r>
              <a:rPr sz="900" spc="19" dirty="0" smtClean="0">
                <a:solidFill>
                  <a:srgbClr val="57526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3D3A53"/>
                </a:solidFill>
                <a:latin typeface="Arial"/>
                <a:cs typeface="Arial"/>
              </a:rPr>
              <a:t>E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ngi</a:t>
            </a:r>
            <a:r>
              <a:rPr sz="900" spc="0" dirty="0" smtClean="0">
                <a:solidFill>
                  <a:srgbClr val="3D3A53"/>
                </a:solidFill>
                <a:latin typeface="Arial"/>
                <a:cs typeface="Arial"/>
              </a:rPr>
              <a:t>n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e</a:t>
            </a:r>
            <a:r>
              <a:rPr sz="900" spc="44" dirty="0" smtClean="0">
                <a:solidFill>
                  <a:srgbClr val="57526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to</a:t>
            </a:r>
            <a:endParaRPr sz="900">
              <a:latin typeface="Arial"/>
              <a:cs typeface="Arial"/>
            </a:endParaRPr>
          </a:p>
          <a:p>
            <a:pPr marL="60805" marR="7015">
              <a:lnSpc>
                <a:spcPct val="95825"/>
              </a:lnSpc>
            </a:pP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u</a:t>
            </a:r>
            <a:r>
              <a:rPr sz="900" spc="0" dirty="0" smtClean="0">
                <a:solidFill>
                  <a:srgbClr val="666575"/>
                </a:solidFill>
                <a:latin typeface="Arial"/>
                <a:cs typeface="Arial"/>
              </a:rPr>
              <a:t>nde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r</a:t>
            </a:r>
            <a:r>
              <a:rPr sz="900" spc="0" dirty="0" smtClean="0">
                <a:solidFill>
                  <a:srgbClr val="666575"/>
                </a:solidFill>
                <a:latin typeface="Arial"/>
                <a:cs typeface="Arial"/>
              </a:rPr>
              <a:t>estimate</a:t>
            </a:r>
            <a:r>
              <a:rPr sz="900" spc="62" dirty="0" smtClean="0">
                <a:solidFill>
                  <a:srgbClr val="666575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666575"/>
                </a:solidFill>
                <a:latin typeface="Arial"/>
                <a:cs typeface="Arial"/>
              </a:rPr>
              <a:t>t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h</a:t>
            </a:r>
            <a:r>
              <a:rPr sz="900" spc="0" dirty="0" smtClean="0">
                <a:solidFill>
                  <a:srgbClr val="666575"/>
                </a:solidFill>
                <a:latin typeface="Arial"/>
                <a:cs typeface="Arial"/>
              </a:rPr>
              <a:t>e</a:t>
            </a:r>
            <a:r>
              <a:rPr sz="900" spc="-45" dirty="0" smtClean="0">
                <a:solidFill>
                  <a:srgbClr val="666575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666575"/>
                </a:solidFill>
                <a:latin typeface="Arial"/>
                <a:cs typeface="Arial"/>
              </a:rPr>
              <a:t>nu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m</a:t>
            </a:r>
            <a:r>
              <a:rPr sz="900" spc="0" dirty="0" smtClean="0">
                <a:solidFill>
                  <a:srgbClr val="666575"/>
                </a:solidFill>
                <a:latin typeface="Arial"/>
                <a:cs typeface="Arial"/>
              </a:rPr>
              <a:t>ber</a:t>
            </a:r>
            <a:r>
              <a:rPr sz="900" spc="-13" dirty="0" smtClean="0">
                <a:solidFill>
                  <a:srgbClr val="666575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666575"/>
                </a:solidFill>
                <a:latin typeface="Arial"/>
                <a:cs typeface="Arial"/>
              </a:rPr>
              <a:t>o</a:t>
            </a:r>
            <a:r>
              <a:rPr sz="900" spc="0" dirty="0" smtClean="0">
                <a:solidFill>
                  <a:srgbClr val="3D3A53"/>
                </a:solidFill>
                <a:latin typeface="Arial"/>
                <a:cs typeface="Arial"/>
              </a:rPr>
              <a:t>f</a:t>
            </a:r>
            <a:r>
              <a:rPr sz="900" spc="-29" dirty="0" smtClean="0">
                <a:solidFill>
                  <a:srgbClr val="3D3A5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row</a:t>
            </a:r>
            <a:r>
              <a:rPr sz="900" spc="0" dirty="0" smtClean="0">
                <a:solidFill>
                  <a:srgbClr val="666575"/>
                </a:solidFill>
                <a:latin typeface="Arial"/>
                <a:cs typeface="Arial"/>
              </a:rPr>
              <a:t>s</a:t>
            </a:r>
            <a:r>
              <a:rPr sz="900" spc="22" dirty="0" smtClean="0">
                <a:solidFill>
                  <a:srgbClr val="666575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i</a:t>
            </a:r>
            <a:r>
              <a:rPr sz="900" spc="0" dirty="0" smtClean="0">
                <a:solidFill>
                  <a:srgbClr val="666575"/>
                </a:solidFill>
                <a:latin typeface="Arial"/>
                <a:cs typeface="Arial"/>
              </a:rPr>
              <a:t>n</a:t>
            </a:r>
            <a:r>
              <a:rPr sz="900" spc="23" dirty="0" smtClean="0">
                <a:solidFill>
                  <a:srgbClr val="666575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666575"/>
                </a:solidFill>
                <a:latin typeface="Arial"/>
                <a:cs typeface="Arial"/>
              </a:rPr>
              <a:t>a</a:t>
            </a:r>
            <a:r>
              <a:rPr sz="900" spc="4" dirty="0" smtClean="0">
                <a:solidFill>
                  <a:srgbClr val="666575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p</a:t>
            </a:r>
            <a:r>
              <a:rPr sz="900" spc="0" dirty="0" smtClean="0">
                <a:solidFill>
                  <a:srgbClr val="666575"/>
                </a:solidFill>
                <a:latin typeface="Arial"/>
                <a:cs typeface="Arial"/>
              </a:rPr>
              <a:t>arti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t</a:t>
            </a:r>
            <a:r>
              <a:rPr sz="900" spc="0" dirty="0" smtClean="0">
                <a:solidFill>
                  <a:srgbClr val="666575"/>
                </a:solidFill>
                <a:latin typeface="Arial"/>
                <a:cs typeface="Arial"/>
              </a:rPr>
              <a:t>i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on</a:t>
            </a:r>
            <a:r>
              <a:rPr sz="900" spc="0" dirty="0" smtClean="0">
                <a:solidFill>
                  <a:srgbClr val="A7A3AC"/>
                </a:solidFill>
                <a:latin typeface="Arial"/>
                <a:cs typeface="Arial"/>
              </a:rPr>
              <a:t>.</a:t>
            </a:r>
            <a:r>
              <a:rPr sz="900" spc="65" dirty="0" smtClean="0">
                <a:solidFill>
                  <a:srgbClr val="A7A3AC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You</a:t>
            </a:r>
            <a:r>
              <a:rPr sz="900" spc="-71" dirty="0" smtClean="0">
                <a:solidFill>
                  <a:srgbClr val="57526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666575"/>
                </a:solidFill>
                <a:latin typeface="Arial"/>
                <a:cs typeface="Arial"/>
              </a:rPr>
              <a:t>sh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ou</a:t>
            </a:r>
            <a:r>
              <a:rPr sz="900" spc="0" dirty="0" smtClean="0">
                <a:solidFill>
                  <a:srgbClr val="666575"/>
                </a:solidFill>
                <a:latin typeface="Arial"/>
                <a:cs typeface="Arial"/>
              </a:rPr>
              <a:t>l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d</a:t>
            </a:r>
            <a:r>
              <a:rPr sz="900" spc="0" dirty="0" smtClean="0">
                <a:solidFill>
                  <a:srgbClr val="666575"/>
                </a:solidFill>
                <a:latin typeface="Arial"/>
                <a:cs typeface="Arial"/>
              </a:rPr>
              <a:t>n'</a:t>
            </a:r>
            <a:r>
              <a:rPr sz="900" spc="0" dirty="0" smtClean="0">
                <a:solidFill>
                  <a:srgbClr val="3D4C73"/>
                </a:solidFill>
                <a:latin typeface="Arial"/>
                <a:cs typeface="Arial"/>
              </a:rPr>
              <a:t>t 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u</a:t>
            </a:r>
            <a:r>
              <a:rPr sz="900" spc="0" dirty="0" smtClean="0">
                <a:solidFill>
                  <a:srgbClr val="666575"/>
                </a:solidFill>
                <a:latin typeface="Arial"/>
                <a:cs typeface="Arial"/>
              </a:rPr>
              <a:t>se</a:t>
            </a:r>
            <a:r>
              <a:rPr sz="900" spc="-82" dirty="0" smtClean="0">
                <a:solidFill>
                  <a:srgbClr val="666575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W</a:t>
            </a:r>
            <a:r>
              <a:rPr sz="900" spc="0" dirty="0" smtClean="0">
                <a:solidFill>
                  <a:srgbClr val="212456"/>
                </a:solidFill>
                <a:latin typeface="Arial"/>
                <a:cs typeface="Arial"/>
              </a:rPr>
              <a:t>I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T</a:t>
            </a:r>
            <a:r>
              <a:rPr sz="900" spc="0" dirty="0" smtClean="0">
                <a:solidFill>
                  <a:srgbClr val="666575"/>
                </a:solidFill>
                <a:latin typeface="Arial"/>
                <a:cs typeface="Arial"/>
              </a:rPr>
              <a:t>H</a:t>
            </a:r>
            <a:r>
              <a:rPr sz="900" spc="19" dirty="0" smtClean="0">
                <a:solidFill>
                  <a:srgbClr val="666575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SAM</a:t>
            </a:r>
            <a:r>
              <a:rPr sz="900" spc="0" dirty="0" smtClean="0">
                <a:solidFill>
                  <a:srgbClr val="666575"/>
                </a:solidFill>
                <a:latin typeface="Arial"/>
                <a:cs typeface="Arial"/>
              </a:rPr>
              <a:t>P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L</a:t>
            </a:r>
            <a:r>
              <a:rPr sz="900" spc="0" dirty="0" smtClean="0">
                <a:solidFill>
                  <a:srgbClr val="666575"/>
                </a:solidFill>
                <a:latin typeface="Arial"/>
                <a:cs typeface="Arial"/>
              </a:rPr>
              <a:t>E</a:t>
            </a:r>
            <a:r>
              <a:rPr sz="900" spc="-19" dirty="0" smtClean="0">
                <a:solidFill>
                  <a:srgbClr val="666575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666575"/>
                </a:solidFill>
                <a:latin typeface="Arial"/>
                <a:cs typeface="Arial"/>
              </a:rPr>
              <a:t>to</a:t>
            </a:r>
            <a:r>
              <a:rPr sz="900" spc="-29" dirty="0" smtClean="0">
                <a:solidFill>
                  <a:srgbClr val="666575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666575"/>
                </a:solidFill>
                <a:latin typeface="Arial"/>
                <a:cs typeface="Arial"/>
              </a:rPr>
              <a:t>collec</a:t>
            </a:r>
            <a:r>
              <a:rPr sz="900" spc="0" dirty="0" smtClean="0">
                <a:solidFill>
                  <a:srgbClr val="3D3A53"/>
                </a:solidFill>
                <a:latin typeface="Arial"/>
                <a:cs typeface="Arial"/>
              </a:rPr>
              <a:t>t</a:t>
            </a:r>
            <a:r>
              <a:rPr sz="900" spc="-22" dirty="0" smtClean="0">
                <a:solidFill>
                  <a:srgbClr val="3D3A5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666575"/>
                </a:solidFill>
                <a:latin typeface="Arial"/>
                <a:cs typeface="Arial"/>
              </a:rPr>
              <a:t>on</a:t>
            </a:r>
            <a:r>
              <a:rPr sz="900" spc="-10" dirty="0" smtClean="0">
                <a:solidFill>
                  <a:srgbClr val="666575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Pa</a:t>
            </a:r>
            <a:r>
              <a:rPr sz="900" spc="0" dirty="0" smtClean="0">
                <a:solidFill>
                  <a:srgbClr val="666575"/>
                </a:solidFill>
                <a:latin typeface="Arial"/>
                <a:cs typeface="Arial"/>
              </a:rPr>
              <a:t>rtitio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n</a:t>
            </a:r>
            <a:r>
              <a:rPr sz="900" spc="0" dirty="0" smtClean="0">
                <a:solidFill>
                  <a:srgbClr val="666575"/>
                </a:solidFill>
                <a:latin typeface="Arial"/>
                <a:cs typeface="Arial"/>
              </a:rPr>
              <a:t>s</a:t>
            </a:r>
            <a:r>
              <a:rPr sz="900" spc="0" dirty="0" smtClean="0">
                <a:solidFill>
                  <a:srgbClr val="A7A3AC"/>
                </a:solidFill>
                <a:latin typeface="Arial"/>
                <a:cs typeface="Arial"/>
              </a:rPr>
              <a:t>.</a:t>
            </a:r>
            <a:endParaRPr sz="900">
              <a:latin typeface="Arial"/>
              <a:cs typeface="Arial"/>
            </a:endParaRPr>
          </a:p>
          <a:p>
            <a:pPr marL="12700" marR="7015">
              <a:lnSpc>
                <a:spcPct val="95825"/>
              </a:lnSpc>
              <a:spcBef>
                <a:spcPts val="636"/>
              </a:spcBef>
            </a:pPr>
            <a:r>
              <a:rPr sz="850" dirty="0" smtClean="0">
                <a:solidFill>
                  <a:srgbClr val="282895"/>
                </a:solidFill>
                <a:latin typeface="Arial"/>
                <a:cs typeface="Arial"/>
              </a:rPr>
              <a:t>T</a:t>
            </a:r>
            <a:r>
              <a:rPr sz="850" dirty="0" smtClean="0">
                <a:solidFill>
                  <a:srgbClr val="19188E"/>
                </a:solidFill>
                <a:latin typeface="Arial"/>
                <a:cs typeface="Arial"/>
              </a:rPr>
              <a:t>e</a:t>
            </a:r>
            <a:r>
              <a:rPr sz="850" dirty="0" smtClean="0">
                <a:solidFill>
                  <a:srgbClr val="282895"/>
                </a:solidFill>
                <a:latin typeface="Arial"/>
                <a:cs typeface="Arial"/>
              </a:rPr>
              <a:t>rad</a:t>
            </a:r>
            <a:r>
              <a:rPr sz="850" dirty="0" smtClean="0">
                <a:solidFill>
                  <a:srgbClr val="19188E"/>
                </a:solidFill>
                <a:latin typeface="Arial"/>
                <a:cs typeface="Arial"/>
              </a:rPr>
              <a:t>a</a:t>
            </a:r>
            <a:r>
              <a:rPr sz="850" dirty="0" smtClean="0">
                <a:solidFill>
                  <a:srgbClr val="282895"/>
                </a:solidFill>
                <a:latin typeface="Arial"/>
                <a:cs typeface="Arial"/>
              </a:rPr>
              <a:t>ta</a:t>
            </a:r>
            <a:r>
              <a:rPr sz="850" spc="34" dirty="0" smtClean="0">
                <a:solidFill>
                  <a:srgbClr val="282895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19188E"/>
                </a:solidFill>
                <a:latin typeface="Arial"/>
                <a:cs typeface="Arial"/>
              </a:rPr>
              <a:t>V</a:t>
            </a:r>
            <a:r>
              <a:rPr sz="850" spc="0" dirty="0" smtClean="0">
                <a:solidFill>
                  <a:srgbClr val="282895"/>
                </a:solidFill>
                <a:latin typeface="Arial"/>
                <a:cs typeface="Arial"/>
              </a:rPr>
              <a:t>12</a:t>
            </a:r>
            <a:r>
              <a:rPr sz="850" spc="103" dirty="0" smtClean="0">
                <a:solidFill>
                  <a:srgbClr val="282895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282895"/>
                </a:solidFill>
                <a:latin typeface="Arial"/>
                <a:cs typeface="Arial"/>
              </a:rPr>
              <a:t>an</a:t>
            </a:r>
            <a:r>
              <a:rPr sz="850" spc="0" dirty="0" smtClean="0">
                <a:solidFill>
                  <a:srgbClr val="19188E"/>
                </a:solidFill>
                <a:latin typeface="Arial"/>
                <a:cs typeface="Arial"/>
              </a:rPr>
              <a:t>d</a:t>
            </a:r>
            <a:r>
              <a:rPr sz="850" spc="72" dirty="0" smtClean="0">
                <a:solidFill>
                  <a:srgbClr val="19188E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282895"/>
                </a:solidFill>
                <a:latin typeface="Arial"/>
                <a:cs typeface="Arial"/>
              </a:rPr>
              <a:t>V</a:t>
            </a:r>
            <a:r>
              <a:rPr sz="850" spc="0" dirty="0" smtClean="0">
                <a:solidFill>
                  <a:srgbClr val="321291"/>
                </a:solidFill>
                <a:latin typeface="Arial"/>
                <a:cs typeface="Arial"/>
              </a:rPr>
              <a:t>1</a:t>
            </a:r>
            <a:r>
              <a:rPr sz="850" spc="0" dirty="0" smtClean="0">
                <a:solidFill>
                  <a:srgbClr val="282895"/>
                </a:solidFill>
                <a:latin typeface="Arial"/>
                <a:cs typeface="Arial"/>
              </a:rPr>
              <a:t>3</a:t>
            </a:r>
            <a:r>
              <a:rPr sz="850" spc="34" dirty="0" smtClean="0">
                <a:solidFill>
                  <a:srgbClr val="282895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282895"/>
                </a:solidFill>
                <a:latin typeface="Arial"/>
                <a:cs typeface="Arial"/>
              </a:rPr>
              <a:t>Statistics</a:t>
            </a:r>
            <a:r>
              <a:rPr sz="850" spc="89" dirty="0" smtClean="0">
                <a:solidFill>
                  <a:srgbClr val="282895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19188E"/>
                </a:solidFill>
                <a:latin typeface="Arial"/>
                <a:cs typeface="Arial"/>
              </a:rPr>
              <a:t>E</a:t>
            </a:r>
            <a:r>
              <a:rPr sz="850" spc="0" dirty="0" smtClean="0">
                <a:solidFill>
                  <a:srgbClr val="282895"/>
                </a:solidFill>
                <a:latin typeface="Arial"/>
                <a:cs typeface="Arial"/>
              </a:rPr>
              <a:t>n</a:t>
            </a:r>
            <a:r>
              <a:rPr sz="850" spc="0" dirty="0" smtClean="0">
                <a:solidFill>
                  <a:srgbClr val="35459F"/>
                </a:solidFill>
                <a:latin typeface="Arial"/>
                <a:cs typeface="Arial"/>
              </a:rPr>
              <a:t>h</a:t>
            </a:r>
            <a:r>
              <a:rPr sz="850" spc="0" dirty="0" smtClean="0">
                <a:solidFill>
                  <a:srgbClr val="282895"/>
                </a:solidFill>
                <a:latin typeface="Arial"/>
                <a:cs typeface="Arial"/>
              </a:rPr>
              <a:t>a</a:t>
            </a:r>
            <a:r>
              <a:rPr sz="850" spc="0" dirty="0" smtClean="0">
                <a:solidFill>
                  <a:srgbClr val="35459F"/>
                </a:solidFill>
                <a:latin typeface="Arial"/>
                <a:cs typeface="Arial"/>
              </a:rPr>
              <a:t>n</a:t>
            </a:r>
            <a:r>
              <a:rPr sz="850" spc="0" dirty="0" smtClean="0">
                <a:solidFill>
                  <a:srgbClr val="282895"/>
                </a:solidFill>
                <a:latin typeface="Arial"/>
                <a:cs typeface="Arial"/>
              </a:rPr>
              <a:t>c</a:t>
            </a:r>
            <a:r>
              <a:rPr sz="850" spc="0" dirty="0" smtClean="0">
                <a:solidFill>
                  <a:srgbClr val="19188E"/>
                </a:solidFill>
                <a:latin typeface="Arial"/>
                <a:cs typeface="Arial"/>
              </a:rPr>
              <a:t>e</a:t>
            </a:r>
            <a:r>
              <a:rPr sz="850" spc="0" dirty="0" smtClean="0">
                <a:solidFill>
                  <a:srgbClr val="35459F"/>
                </a:solidFill>
                <a:latin typeface="Arial"/>
                <a:cs typeface="Arial"/>
              </a:rPr>
              <a:t>m</a:t>
            </a:r>
            <a:r>
              <a:rPr sz="850" spc="0" dirty="0" smtClean="0">
                <a:solidFill>
                  <a:srgbClr val="19188E"/>
                </a:solidFill>
                <a:latin typeface="Arial"/>
                <a:cs typeface="Arial"/>
              </a:rPr>
              <a:t>e</a:t>
            </a:r>
            <a:r>
              <a:rPr sz="850" spc="0" dirty="0" smtClean="0">
                <a:solidFill>
                  <a:srgbClr val="35459F"/>
                </a:solidFill>
                <a:latin typeface="Arial"/>
                <a:cs typeface="Arial"/>
              </a:rPr>
              <a:t>n</a:t>
            </a:r>
            <a:r>
              <a:rPr sz="850" spc="0" dirty="0" smtClean="0">
                <a:solidFill>
                  <a:srgbClr val="4C369B"/>
                </a:solidFill>
                <a:latin typeface="Arial"/>
                <a:cs typeface="Arial"/>
              </a:rPr>
              <a:t>t</a:t>
            </a:r>
            <a:r>
              <a:rPr sz="850" spc="0" dirty="0" smtClean="0">
                <a:solidFill>
                  <a:srgbClr val="282895"/>
                </a:solidFill>
                <a:latin typeface="Arial"/>
                <a:cs typeface="Arial"/>
              </a:rPr>
              <a:t>s</a:t>
            </a:r>
            <a:endParaRPr sz="850">
              <a:latin typeface="Arial"/>
              <a:cs typeface="Arial"/>
            </a:endParaRPr>
          </a:p>
          <a:p>
            <a:pPr marL="184503" marR="13661" indent="6872">
              <a:lnSpc>
                <a:spcPts val="969"/>
              </a:lnSpc>
              <a:spcBef>
                <a:spcPts val="388"/>
              </a:spcBef>
            </a:pPr>
            <a:r>
              <a:rPr sz="900" dirty="0" smtClean="0">
                <a:solidFill>
                  <a:srgbClr val="2A183A"/>
                </a:solidFill>
                <a:latin typeface="Arial"/>
                <a:cs typeface="Arial"/>
              </a:rPr>
              <a:t>I</a:t>
            </a:r>
            <a:r>
              <a:rPr sz="900" dirty="0" smtClean="0">
                <a:solidFill>
                  <a:srgbClr val="3D3A53"/>
                </a:solidFill>
                <a:latin typeface="Arial"/>
                <a:cs typeface="Arial"/>
              </a:rPr>
              <a:t>n</a:t>
            </a:r>
            <a:r>
              <a:rPr sz="900" spc="-34" dirty="0" smtClean="0">
                <a:solidFill>
                  <a:srgbClr val="3D3A5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FE4553"/>
                </a:solidFill>
                <a:latin typeface="Arial"/>
                <a:cs typeface="Arial"/>
              </a:rPr>
              <a:t>V</a:t>
            </a:r>
            <a:r>
              <a:rPr sz="900" spc="0" dirty="0" smtClean="0">
                <a:solidFill>
                  <a:srgbClr val="FE2444"/>
                </a:solidFill>
                <a:latin typeface="Arial"/>
                <a:cs typeface="Arial"/>
              </a:rPr>
              <a:t>1</a:t>
            </a:r>
            <a:r>
              <a:rPr sz="900" spc="0" dirty="0" smtClean="0">
                <a:solidFill>
                  <a:srgbClr val="FE4553"/>
                </a:solidFill>
                <a:latin typeface="Arial"/>
                <a:cs typeface="Arial"/>
              </a:rPr>
              <a:t>2</a:t>
            </a:r>
            <a:r>
              <a:rPr sz="900" spc="19" dirty="0" smtClean="0">
                <a:solidFill>
                  <a:srgbClr val="FE455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FE2444"/>
                </a:solidFill>
                <a:latin typeface="Arial"/>
                <a:cs typeface="Arial"/>
              </a:rPr>
              <a:t>E</a:t>
            </a:r>
            <a:r>
              <a:rPr sz="900" spc="0" dirty="0" smtClean="0">
                <a:solidFill>
                  <a:srgbClr val="FE4553"/>
                </a:solidFill>
                <a:latin typeface="Arial"/>
                <a:cs typeface="Arial"/>
              </a:rPr>
              <a:t>xtra</a:t>
            </a:r>
            <a:r>
              <a:rPr sz="900" spc="0" dirty="0" smtClean="0">
                <a:solidFill>
                  <a:srgbClr val="FE2444"/>
                </a:solidFill>
                <a:latin typeface="Arial"/>
                <a:cs typeface="Arial"/>
              </a:rPr>
              <a:t>p</a:t>
            </a:r>
            <a:r>
              <a:rPr sz="900" spc="0" dirty="0" smtClean="0">
                <a:solidFill>
                  <a:srgbClr val="FE4553"/>
                </a:solidFill>
                <a:latin typeface="Arial"/>
                <a:cs typeface="Arial"/>
              </a:rPr>
              <a:t>ola</a:t>
            </a:r>
            <a:r>
              <a:rPr sz="900" spc="0" dirty="0" smtClean="0">
                <a:solidFill>
                  <a:srgbClr val="FE2444"/>
                </a:solidFill>
                <a:latin typeface="Arial"/>
                <a:cs typeface="Arial"/>
              </a:rPr>
              <a:t>t</a:t>
            </a:r>
            <a:r>
              <a:rPr sz="900" spc="0" dirty="0" smtClean="0">
                <a:solidFill>
                  <a:srgbClr val="FE4553"/>
                </a:solidFill>
                <a:latin typeface="Arial"/>
                <a:cs typeface="Arial"/>
              </a:rPr>
              <a:t>e</a:t>
            </a:r>
            <a:r>
              <a:rPr sz="900" spc="98" dirty="0" smtClean="0">
                <a:solidFill>
                  <a:srgbClr val="FE455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FE4553"/>
                </a:solidFill>
                <a:latin typeface="Arial"/>
                <a:cs typeface="Arial"/>
              </a:rPr>
              <a:t>S</a:t>
            </a:r>
            <a:r>
              <a:rPr sz="900" spc="0" dirty="0" smtClean="0">
                <a:solidFill>
                  <a:srgbClr val="FE5B69"/>
                </a:solidFill>
                <a:latin typeface="Arial"/>
                <a:cs typeface="Arial"/>
              </a:rPr>
              <a:t>t</a:t>
            </a:r>
            <a:r>
              <a:rPr sz="900" spc="0" dirty="0" smtClean="0">
                <a:solidFill>
                  <a:srgbClr val="FE4553"/>
                </a:solidFill>
                <a:latin typeface="Arial"/>
                <a:cs typeface="Arial"/>
              </a:rPr>
              <a:t>a</a:t>
            </a:r>
            <a:r>
              <a:rPr sz="900" spc="0" dirty="0" smtClean="0">
                <a:solidFill>
                  <a:srgbClr val="FE2444"/>
                </a:solidFill>
                <a:latin typeface="Arial"/>
                <a:cs typeface="Arial"/>
              </a:rPr>
              <a:t>t</a:t>
            </a:r>
            <a:r>
              <a:rPr sz="900" spc="0" dirty="0" smtClean="0">
                <a:solidFill>
                  <a:srgbClr val="FE4553"/>
                </a:solidFill>
                <a:latin typeface="Arial"/>
                <a:cs typeface="Arial"/>
              </a:rPr>
              <a:t>is</a:t>
            </a:r>
            <a:r>
              <a:rPr sz="900" spc="0" dirty="0" smtClean="0">
                <a:solidFill>
                  <a:srgbClr val="FE2444"/>
                </a:solidFill>
                <a:latin typeface="Arial"/>
                <a:cs typeface="Arial"/>
              </a:rPr>
              <a:t>ti</a:t>
            </a:r>
            <a:r>
              <a:rPr sz="900" spc="0" dirty="0" smtClean="0">
                <a:solidFill>
                  <a:srgbClr val="FE4553"/>
                </a:solidFill>
                <a:latin typeface="Arial"/>
                <a:cs typeface="Arial"/>
              </a:rPr>
              <a:t>cs</a:t>
            </a:r>
            <a:r>
              <a:rPr sz="900" spc="59" dirty="0" smtClean="0">
                <a:solidFill>
                  <a:srgbClr val="FE455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is</a:t>
            </a:r>
            <a:r>
              <a:rPr sz="900" spc="-9" dirty="0" smtClean="0">
                <a:solidFill>
                  <a:srgbClr val="57526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3D3A53"/>
                </a:solidFill>
                <a:latin typeface="Arial"/>
                <a:cs typeface="Arial"/>
              </a:rPr>
              <a:t>d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esigned</a:t>
            </a:r>
            <a:r>
              <a:rPr sz="900" spc="109" dirty="0" smtClean="0">
                <a:solidFill>
                  <a:srgbClr val="57526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666575"/>
                </a:solidFill>
                <a:latin typeface="Arial"/>
                <a:cs typeface="Arial"/>
              </a:rPr>
              <a:t>t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o</a:t>
            </a:r>
            <a:r>
              <a:rPr sz="900" spc="-30" dirty="0" smtClean="0">
                <a:solidFill>
                  <a:srgbClr val="57526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more</a:t>
            </a:r>
            <a:r>
              <a:rPr sz="900" spc="-45" dirty="0" smtClean="0">
                <a:solidFill>
                  <a:srgbClr val="57526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accurate</a:t>
            </a:r>
            <a:r>
              <a:rPr sz="900" spc="0" dirty="0" smtClean="0">
                <a:solidFill>
                  <a:srgbClr val="666575"/>
                </a:solidFill>
                <a:latin typeface="Arial"/>
                <a:cs typeface="Arial"/>
              </a:rPr>
              <a:t>ly</a:t>
            </a:r>
            <a:r>
              <a:rPr sz="900" spc="46" dirty="0" smtClean="0">
                <a:solidFill>
                  <a:srgbClr val="666575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p</a:t>
            </a:r>
            <a:r>
              <a:rPr sz="900" spc="0" dirty="0" smtClean="0">
                <a:solidFill>
                  <a:srgbClr val="666575"/>
                </a:solidFill>
                <a:latin typeface="Arial"/>
                <a:cs typeface="Arial"/>
              </a:rPr>
              <a:t>rovi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de</a:t>
            </a:r>
            <a:r>
              <a:rPr sz="900" spc="40" dirty="0" smtClean="0">
                <a:solidFill>
                  <a:srgbClr val="57526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for</a:t>
            </a:r>
            <a:r>
              <a:rPr sz="900" spc="-20" dirty="0" smtClean="0">
                <a:solidFill>
                  <a:srgbClr val="57526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a</a:t>
            </a:r>
            <a:r>
              <a:rPr sz="900" spc="-49" dirty="0" smtClean="0">
                <a:solidFill>
                  <a:srgbClr val="57526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statistical</a:t>
            </a:r>
            <a:r>
              <a:rPr sz="900" spc="44" dirty="0" smtClean="0">
                <a:solidFill>
                  <a:srgbClr val="57526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es</a:t>
            </a:r>
            <a:r>
              <a:rPr sz="900" spc="0" dirty="0" smtClean="0">
                <a:solidFill>
                  <a:srgbClr val="3D3A53"/>
                </a:solidFill>
                <a:latin typeface="Arial"/>
                <a:cs typeface="Arial"/>
              </a:rPr>
              <a:t>t</a:t>
            </a:r>
            <a:r>
              <a:rPr sz="900" spc="0" dirty="0" smtClean="0">
                <a:solidFill>
                  <a:srgbClr val="666575"/>
                </a:solidFill>
                <a:latin typeface="Arial"/>
                <a:cs typeface="Arial"/>
              </a:rPr>
              <a:t>i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ma</a:t>
            </a:r>
            <a:r>
              <a:rPr sz="900" spc="0" dirty="0" smtClean="0">
                <a:solidFill>
                  <a:srgbClr val="212456"/>
                </a:solidFill>
                <a:latin typeface="Arial"/>
                <a:cs typeface="Arial"/>
              </a:rPr>
              <a:t>t</a:t>
            </a:r>
            <a:r>
              <a:rPr sz="900" spc="0" dirty="0" smtClean="0">
                <a:solidFill>
                  <a:srgbClr val="3D3A53"/>
                </a:solidFill>
                <a:latin typeface="Arial"/>
                <a:cs typeface="Arial"/>
              </a:rPr>
              <a:t>e</a:t>
            </a:r>
            <a:r>
              <a:rPr sz="900" spc="-2" dirty="0" smtClean="0">
                <a:solidFill>
                  <a:srgbClr val="3D3A5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f</a:t>
            </a:r>
            <a:r>
              <a:rPr sz="900" spc="0" dirty="0" smtClean="0">
                <a:solidFill>
                  <a:srgbClr val="3D3A53"/>
                </a:solidFill>
                <a:latin typeface="Arial"/>
                <a:cs typeface="Arial"/>
              </a:rPr>
              <a:t>o</a:t>
            </a:r>
            <a:r>
              <a:rPr sz="900" spc="0" dirty="0" smtClean="0">
                <a:solidFill>
                  <a:srgbClr val="212456"/>
                </a:solidFill>
                <a:latin typeface="Arial"/>
                <a:cs typeface="Arial"/>
              </a:rPr>
              <a:t>r</a:t>
            </a:r>
            <a:r>
              <a:rPr sz="900" spc="-34" dirty="0" smtClean="0">
                <a:solidFill>
                  <a:srgbClr val="212456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da</a:t>
            </a:r>
            <a:r>
              <a:rPr sz="900" spc="0" dirty="0" smtClean="0">
                <a:solidFill>
                  <a:srgbClr val="212456"/>
                </a:solidFill>
                <a:latin typeface="Arial"/>
                <a:cs typeface="Arial"/>
              </a:rPr>
              <a:t>t</a:t>
            </a:r>
            <a:r>
              <a:rPr sz="900" spc="0" dirty="0" smtClean="0">
                <a:solidFill>
                  <a:srgbClr val="3D3A53"/>
                </a:solidFill>
                <a:latin typeface="Arial"/>
                <a:cs typeface="Arial"/>
              </a:rPr>
              <a:t>e</a:t>
            </a:r>
            <a:r>
              <a:rPr sz="900" spc="44" dirty="0" smtClean="0">
                <a:solidFill>
                  <a:srgbClr val="3D3A5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3D3A53"/>
                </a:solidFill>
                <a:latin typeface="Arial"/>
                <a:cs typeface="Arial"/>
              </a:rPr>
              <a:t>range-base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d </a:t>
            </a:r>
            <a:r>
              <a:rPr sz="900" spc="0" dirty="0" smtClean="0">
                <a:solidFill>
                  <a:srgbClr val="3D3A53"/>
                </a:solidFill>
                <a:latin typeface="Arial"/>
                <a:cs typeface="Arial"/>
              </a:rPr>
              <a:t>q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u</a:t>
            </a:r>
            <a:r>
              <a:rPr sz="900" spc="0" dirty="0" smtClean="0">
                <a:solidFill>
                  <a:srgbClr val="3D3A53"/>
                </a:solidFill>
                <a:latin typeface="Arial"/>
                <a:cs typeface="Arial"/>
              </a:rPr>
              <a:t>e</a:t>
            </a:r>
            <a:r>
              <a:rPr sz="900" spc="0" dirty="0" smtClean="0">
                <a:solidFill>
                  <a:srgbClr val="212456"/>
                </a:solidFill>
                <a:latin typeface="Arial"/>
                <a:cs typeface="Arial"/>
              </a:rPr>
              <a:t>ri</a:t>
            </a:r>
            <a:r>
              <a:rPr sz="900" spc="0" dirty="0" smtClean="0">
                <a:solidFill>
                  <a:srgbClr val="3D3A53"/>
                </a:solidFill>
                <a:latin typeface="Arial"/>
                <a:cs typeface="Arial"/>
              </a:rPr>
              <a:t>es</a:t>
            </a:r>
            <a:r>
              <a:rPr sz="900" spc="9" dirty="0" smtClean="0">
                <a:solidFill>
                  <a:srgbClr val="3D3A5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t</a:t>
            </a:r>
            <a:r>
              <a:rPr sz="900" spc="0" dirty="0" smtClean="0">
                <a:solidFill>
                  <a:srgbClr val="3D3A53"/>
                </a:solidFill>
                <a:latin typeface="Arial"/>
                <a:cs typeface="Arial"/>
              </a:rPr>
              <a:t>ha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t</a:t>
            </a:r>
            <a:r>
              <a:rPr sz="900" spc="-77" dirty="0" smtClean="0">
                <a:solidFill>
                  <a:srgbClr val="57526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3D3A53"/>
                </a:solidFill>
                <a:latin typeface="Arial"/>
                <a:cs typeface="Arial"/>
              </a:rPr>
              <a:t>s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p</a:t>
            </a:r>
            <a:r>
              <a:rPr sz="900" spc="0" dirty="0" smtClean="0">
                <a:solidFill>
                  <a:srgbClr val="3D3A53"/>
                </a:solidFill>
                <a:latin typeface="Arial"/>
                <a:cs typeface="Arial"/>
              </a:rPr>
              <a:t>ec</a:t>
            </a:r>
            <a:r>
              <a:rPr sz="900" spc="0" dirty="0" smtClean="0">
                <a:solidFill>
                  <a:srgbClr val="0D0B41"/>
                </a:solidFill>
                <a:latin typeface="Arial"/>
                <a:cs typeface="Arial"/>
              </a:rPr>
              <a:t>i</a:t>
            </a:r>
            <a:r>
              <a:rPr sz="900" spc="0" dirty="0" smtClean="0">
                <a:solidFill>
                  <a:srgbClr val="3D3A53"/>
                </a:solidFill>
                <a:latin typeface="Arial"/>
                <a:cs typeface="Arial"/>
              </a:rPr>
              <a:t>fy</a:t>
            </a:r>
            <a:r>
              <a:rPr sz="900" spc="50" dirty="0" smtClean="0">
                <a:solidFill>
                  <a:srgbClr val="3D3A5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a</a:t>
            </a:r>
            <a:r>
              <a:rPr sz="900" spc="-50" dirty="0" smtClean="0">
                <a:solidFill>
                  <a:srgbClr val="57526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666575"/>
                </a:solidFill>
                <a:latin typeface="Arial"/>
                <a:cs typeface="Arial"/>
              </a:rPr>
              <a:t>"</a:t>
            </a:r>
            <a:r>
              <a:rPr sz="900" spc="0" dirty="0" smtClean="0">
                <a:solidFill>
                  <a:srgbClr val="2A183A"/>
                </a:solidFill>
                <a:latin typeface="Arial"/>
                <a:cs typeface="Arial"/>
              </a:rPr>
              <a:t>f</a:t>
            </a:r>
            <a:r>
              <a:rPr sz="900" spc="0" dirty="0" smtClean="0">
                <a:solidFill>
                  <a:srgbClr val="3D3A53"/>
                </a:solidFill>
                <a:latin typeface="Arial"/>
                <a:cs typeface="Arial"/>
              </a:rPr>
              <a:t>u</a:t>
            </a:r>
            <a:r>
              <a:rPr sz="900" spc="0" dirty="0" smtClean="0">
                <a:solidFill>
                  <a:srgbClr val="212456"/>
                </a:solidFill>
                <a:latin typeface="Arial"/>
                <a:cs typeface="Arial"/>
              </a:rPr>
              <a:t>t</a:t>
            </a:r>
            <a:r>
              <a:rPr sz="900" spc="0" dirty="0" smtClean="0">
                <a:solidFill>
                  <a:srgbClr val="3D3A53"/>
                </a:solidFill>
                <a:latin typeface="Arial"/>
                <a:cs typeface="Arial"/>
              </a:rPr>
              <a:t>u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r</a:t>
            </a:r>
            <a:r>
              <a:rPr sz="900" spc="0" dirty="0" smtClean="0">
                <a:solidFill>
                  <a:srgbClr val="3D3A53"/>
                </a:solidFill>
                <a:latin typeface="Arial"/>
                <a:cs typeface="Arial"/>
              </a:rPr>
              <a:t>e</a:t>
            </a:r>
            <a:r>
              <a:rPr sz="900" spc="0" dirty="0" smtClean="0">
                <a:solidFill>
                  <a:srgbClr val="666575"/>
                </a:solidFill>
                <a:latin typeface="Arial"/>
                <a:cs typeface="Arial"/>
              </a:rPr>
              <a:t>"</a:t>
            </a:r>
            <a:r>
              <a:rPr sz="900" spc="-31" dirty="0" smtClean="0">
                <a:solidFill>
                  <a:srgbClr val="666575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3D3A53"/>
                </a:solidFill>
                <a:latin typeface="Arial"/>
                <a:cs typeface="Arial"/>
              </a:rPr>
              <a:t>d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at</a:t>
            </a:r>
            <a:r>
              <a:rPr sz="900" spc="0" dirty="0" smtClean="0">
                <a:solidFill>
                  <a:srgbClr val="3D3A53"/>
                </a:solidFill>
                <a:latin typeface="Arial"/>
                <a:cs typeface="Arial"/>
              </a:rPr>
              <a:t>e</a:t>
            </a:r>
            <a:r>
              <a:rPr sz="900" spc="4" dirty="0" smtClean="0">
                <a:solidFill>
                  <a:srgbClr val="3D3A5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that</a:t>
            </a:r>
            <a:r>
              <a:rPr sz="900" spc="-82" dirty="0" smtClean="0">
                <a:solidFill>
                  <a:srgbClr val="57526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is</a:t>
            </a:r>
            <a:r>
              <a:rPr sz="900" spc="-34" dirty="0" smtClean="0">
                <a:solidFill>
                  <a:srgbClr val="57526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outs</a:t>
            </a:r>
            <a:r>
              <a:rPr sz="900" spc="0" dirty="0" smtClean="0">
                <a:solidFill>
                  <a:srgbClr val="666575"/>
                </a:solidFill>
                <a:latin typeface="Arial"/>
                <a:cs typeface="Arial"/>
              </a:rPr>
              <a:t>i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de</a:t>
            </a:r>
            <a:r>
              <a:rPr sz="900" spc="2" dirty="0" smtClean="0">
                <a:solidFill>
                  <a:srgbClr val="57526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666575"/>
                </a:solidFill>
                <a:latin typeface="Arial"/>
                <a:cs typeface="Arial"/>
              </a:rPr>
              <a:t>th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e</a:t>
            </a:r>
            <a:r>
              <a:rPr sz="900" spc="-12" dirty="0" smtClean="0">
                <a:solidFill>
                  <a:srgbClr val="57526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boun</a:t>
            </a:r>
            <a:r>
              <a:rPr sz="900" spc="0" dirty="0" smtClean="0">
                <a:solidFill>
                  <a:srgbClr val="3D3A53"/>
                </a:solidFill>
                <a:latin typeface="Arial"/>
                <a:cs typeface="Arial"/>
              </a:rPr>
              <a:t>d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s</a:t>
            </a:r>
            <a:r>
              <a:rPr sz="900" spc="8" dirty="0" smtClean="0">
                <a:solidFill>
                  <a:srgbClr val="57526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666575"/>
                </a:solidFill>
                <a:latin typeface="Arial"/>
                <a:cs typeface="Arial"/>
              </a:rPr>
              <a:t>o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f</a:t>
            </a:r>
            <a:r>
              <a:rPr sz="900" spc="-84" dirty="0" smtClean="0">
                <a:solidFill>
                  <a:srgbClr val="57526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666575"/>
                </a:solidFill>
                <a:latin typeface="Arial"/>
                <a:cs typeface="Arial"/>
              </a:rPr>
              <a:t>th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e</a:t>
            </a:r>
            <a:r>
              <a:rPr sz="900" spc="-47" dirty="0" smtClean="0">
                <a:solidFill>
                  <a:srgbClr val="57526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curren</a:t>
            </a:r>
            <a:r>
              <a:rPr sz="900" spc="0" dirty="0" smtClean="0">
                <a:solidFill>
                  <a:srgbClr val="3D3A53"/>
                </a:solidFill>
                <a:latin typeface="Arial"/>
                <a:cs typeface="Arial"/>
              </a:rPr>
              <a:t>t</a:t>
            </a:r>
            <a:r>
              <a:rPr sz="900" spc="-8" dirty="0" smtClean="0">
                <a:solidFill>
                  <a:srgbClr val="3D3A5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s</a:t>
            </a:r>
            <a:r>
              <a:rPr sz="900" spc="0" dirty="0" smtClean="0">
                <a:solidFill>
                  <a:srgbClr val="666575"/>
                </a:solidFill>
                <a:latin typeface="Arial"/>
                <a:cs typeface="Arial"/>
              </a:rPr>
              <a:t>t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atistics</a:t>
            </a:r>
            <a:r>
              <a:rPr sz="900" spc="0" dirty="0" smtClean="0">
                <a:solidFill>
                  <a:srgbClr val="3D3A53"/>
                </a:solidFill>
                <a:latin typeface="Arial"/>
                <a:cs typeface="Arial"/>
              </a:rPr>
              <a:t>.</a:t>
            </a:r>
            <a:r>
              <a:rPr sz="900" spc="19" dirty="0" smtClean="0">
                <a:solidFill>
                  <a:srgbClr val="3D3A5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3D3A53"/>
                </a:solidFill>
                <a:latin typeface="Arial"/>
                <a:cs typeface="Arial"/>
              </a:rPr>
              <a:t>Th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is</a:t>
            </a:r>
            <a:r>
              <a:rPr sz="900" spc="79" dirty="0" smtClean="0">
                <a:solidFill>
                  <a:srgbClr val="57526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3D3A53"/>
                </a:solidFill>
                <a:latin typeface="Arial"/>
                <a:cs typeface="Arial"/>
              </a:rPr>
              <a:t>resu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lts in</a:t>
            </a:r>
            <a:r>
              <a:rPr sz="900" spc="33" dirty="0" smtClean="0">
                <a:solidFill>
                  <a:srgbClr val="57526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3D4C73"/>
                </a:solidFill>
                <a:latin typeface="Arial"/>
                <a:cs typeface="Arial"/>
              </a:rPr>
              <a:t>l</a:t>
            </a:r>
            <a:r>
              <a:rPr sz="900" spc="0" dirty="0" smtClean="0">
                <a:solidFill>
                  <a:srgbClr val="3D3A53"/>
                </a:solidFill>
                <a:latin typeface="Arial"/>
                <a:cs typeface="Arial"/>
              </a:rPr>
              <a:t>ess</a:t>
            </a:r>
            <a:r>
              <a:rPr sz="900" spc="5" dirty="0" smtClean="0">
                <a:solidFill>
                  <a:srgbClr val="3D3A5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3D3A53"/>
                </a:solidFill>
                <a:latin typeface="Arial"/>
                <a:cs typeface="Arial"/>
              </a:rPr>
              <a:t>re</a:t>
            </a:r>
            <a:r>
              <a:rPr sz="900" spc="0" dirty="0" smtClean="0">
                <a:solidFill>
                  <a:srgbClr val="0D0B41"/>
                </a:solidFill>
                <a:latin typeface="Arial"/>
                <a:cs typeface="Arial"/>
              </a:rPr>
              <a:t>-</a:t>
            </a:r>
            <a:r>
              <a:rPr sz="900" spc="0" dirty="0" smtClean="0">
                <a:solidFill>
                  <a:srgbClr val="3D3A53"/>
                </a:solidFill>
                <a:latin typeface="Arial"/>
                <a:cs typeface="Arial"/>
              </a:rPr>
              <a:t>collec</a:t>
            </a:r>
            <a:r>
              <a:rPr sz="900" spc="0" dirty="0" smtClean="0">
                <a:solidFill>
                  <a:srgbClr val="212456"/>
                </a:solidFill>
                <a:latin typeface="Arial"/>
                <a:cs typeface="Arial"/>
              </a:rPr>
              <a:t>t</a:t>
            </a:r>
            <a:r>
              <a:rPr sz="900" spc="0" dirty="0" smtClean="0">
                <a:solidFill>
                  <a:srgbClr val="0D0B41"/>
                </a:solidFill>
                <a:latin typeface="Arial"/>
                <a:cs typeface="Arial"/>
              </a:rPr>
              <a:t>i</a:t>
            </a:r>
            <a:r>
              <a:rPr sz="900" spc="0" dirty="0" smtClean="0">
                <a:solidFill>
                  <a:srgbClr val="3D3A53"/>
                </a:solidFill>
                <a:latin typeface="Arial"/>
                <a:cs typeface="Arial"/>
              </a:rPr>
              <a:t>ons</a:t>
            </a:r>
            <a:r>
              <a:rPr sz="900" spc="0" dirty="0" smtClean="0">
                <a:solidFill>
                  <a:srgbClr val="666575"/>
                </a:solidFill>
                <a:latin typeface="Arial"/>
                <a:cs typeface="Arial"/>
              </a:rPr>
              <a:t>.</a:t>
            </a:r>
            <a:endParaRPr sz="900">
              <a:latin typeface="Arial"/>
              <a:cs typeface="Arial"/>
            </a:endParaRPr>
          </a:p>
          <a:p>
            <a:pPr marL="184503" indent="6872">
              <a:lnSpc>
                <a:spcPct val="100233"/>
              </a:lnSpc>
              <a:spcBef>
                <a:spcPts val="645"/>
              </a:spcBef>
            </a:pPr>
            <a:r>
              <a:rPr sz="900" dirty="0" smtClean="0">
                <a:solidFill>
                  <a:srgbClr val="2A183A"/>
                </a:solidFill>
                <a:latin typeface="Arial"/>
                <a:cs typeface="Arial"/>
              </a:rPr>
              <a:t>I</a:t>
            </a:r>
            <a:r>
              <a:rPr sz="900" dirty="0" smtClean="0">
                <a:solidFill>
                  <a:srgbClr val="3D3A53"/>
                </a:solidFill>
                <a:latin typeface="Arial"/>
                <a:cs typeface="Arial"/>
              </a:rPr>
              <a:t>n</a:t>
            </a:r>
            <a:r>
              <a:rPr sz="900" spc="-34" dirty="0" smtClean="0">
                <a:solidFill>
                  <a:srgbClr val="3D3A5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FE4553"/>
                </a:solidFill>
                <a:latin typeface="Arial"/>
                <a:cs typeface="Arial"/>
              </a:rPr>
              <a:t>V</a:t>
            </a:r>
            <a:r>
              <a:rPr sz="900" spc="0" dirty="0" smtClean="0">
                <a:solidFill>
                  <a:srgbClr val="FE2444"/>
                </a:solidFill>
                <a:latin typeface="Arial"/>
                <a:cs typeface="Arial"/>
              </a:rPr>
              <a:t>1</a:t>
            </a:r>
            <a:r>
              <a:rPr sz="900" spc="0" dirty="0" smtClean="0">
                <a:solidFill>
                  <a:srgbClr val="FE4553"/>
                </a:solidFill>
                <a:latin typeface="Arial"/>
                <a:cs typeface="Arial"/>
              </a:rPr>
              <a:t>2</a:t>
            </a:r>
            <a:r>
              <a:rPr sz="900" spc="19" dirty="0" smtClean="0">
                <a:solidFill>
                  <a:srgbClr val="FE455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FE4553"/>
                </a:solidFill>
                <a:latin typeface="Arial"/>
                <a:cs typeface="Arial"/>
              </a:rPr>
              <a:t>S</a:t>
            </a:r>
            <a:r>
              <a:rPr sz="900" spc="0" dirty="0" smtClean="0">
                <a:solidFill>
                  <a:srgbClr val="FE2444"/>
                </a:solidFill>
                <a:latin typeface="Arial"/>
                <a:cs typeface="Arial"/>
              </a:rPr>
              <a:t>t</a:t>
            </a:r>
            <a:r>
              <a:rPr sz="900" spc="0" dirty="0" smtClean="0">
                <a:solidFill>
                  <a:srgbClr val="FE4553"/>
                </a:solidFill>
                <a:latin typeface="Arial"/>
                <a:cs typeface="Arial"/>
              </a:rPr>
              <a:t>al</a:t>
            </a:r>
            <a:r>
              <a:rPr sz="900" spc="0" dirty="0" smtClean="0">
                <a:solidFill>
                  <a:srgbClr val="FE2444"/>
                </a:solidFill>
                <a:latin typeface="Arial"/>
                <a:cs typeface="Arial"/>
              </a:rPr>
              <a:t>e</a:t>
            </a:r>
            <a:r>
              <a:rPr sz="900" spc="40" dirty="0" smtClean="0">
                <a:solidFill>
                  <a:srgbClr val="FE2444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FE4553"/>
                </a:solidFill>
                <a:latin typeface="Arial"/>
                <a:cs typeface="Arial"/>
              </a:rPr>
              <a:t>S</a:t>
            </a:r>
            <a:r>
              <a:rPr sz="900" spc="0" dirty="0" smtClean="0">
                <a:solidFill>
                  <a:srgbClr val="FE2444"/>
                </a:solidFill>
                <a:latin typeface="Arial"/>
                <a:cs typeface="Arial"/>
              </a:rPr>
              <a:t>t</a:t>
            </a:r>
            <a:r>
              <a:rPr sz="900" spc="0" dirty="0" smtClean="0">
                <a:solidFill>
                  <a:srgbClr val="FE4553"/>
                </a:solidFill>
                <a:latin typeface="Arial"/>
                <a:cs typeface="Arial"/>
              </a:rPr>
              <a:t>a</a:t>
            </a:r>
            <a:r>
              <a:rPr sz="900" spc="0" dirty="0" smtClean="0">
                <a:solidFill>
                  <a:srgbClr val="FE2444"/>
                </a:solidFill>
                <a:latin typeface="Arial"/>
                <a:cs typeface="Arial"/>
              </a:rPr>
              <a:t>t</a:t>
            </a:r>
            <a:r>
              <a:rPr sz="900" spc="0" dirty="0" smtClean="0">
                <a:solidFill>
                  <a:srgbClr val="FE0841"/>
                </a:solidFill>
                <a:latin typeface="Arial"/>
                <a:cs typeface="Arial"/>
              </a:rPr>
              <a:t>i</a:t>
            </a:r>
            <a:r>
              <a:rPr sz="900" spc="0" dirty="0" smtClean="0">
                <a:solidFill>
                  <a:srgbClr val="FE2444"/>
                </a:solidFill>
                <a:latin typeface="Arial"/>
                <a:cs typeface="Arial"/>
              </a:rPr>
              <a:t>sti</a:t>
            </a:r>
            <a:r>
              <a:rPr sz="900" spc="0" dirty="0" smtClean="0">
                <a:solidFill>
                  <a:srgbClr val="FE4553"/>
                </a:solidFill>
                <a:latin typeface="Arial"/>
                <a:cs typeface="Arial"/>
              </a:rPr>
              <a:t>cs</a:t>
            </a:r>
            <a:r>
              <a:rPr sz="900" spc="19" dirty="0" smtClean="0">
                <a:solidFill>
                  <a:srgbClr val="FE455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FE2444"/>
                </a:solidFill>
                <a:latin typeface="Arial"/>
                <a:cs typeface="Arial"/>
              </a:rPr>
              <a:t>D</a:t>
            </a:r>
            <a:r>
              <a:rPr sz="900" spc="0" dirty="0" smtClean="0">
                <a:solidFill>
                  <a:srgbClr val="FE4553"/>
                </a:solidFill>
                <a:latin typeface="Arial"/>
                <a:cs typeface="Arial"/>
              </a:rPr>
              <a:t>e</a:t>
            </a:r>
            <a:r>
              <a:rPr sz="900" spc="0" dirty="0" smtClean="0">
                <a:solidFill>
                  <a:srgbClr val="FE2444"/>
                </a:solidFill>
                <a:latin typeface="Arial"/>
                <a:cs typeface="Arial"/>
              </a:rPr>
              <a:t>t</a:t>
            </a:r>
            <a:r>
              <a:rPr sz="900" spc="0" dirty="0" smtClean="0">
                <a:solidFill>
                  <a:srgbClr val="FE4553"/>
                </a:solidFill>
                <a:latin typeface="Arial"/>
                <a:cs typeface="Arial"/>
              </a:rPr>
              <a:t>ec</a:t>
            </a:r>
            <a:r>
              <a:rPr sz="900" spc="0" dirty="0" smtClean="0">
                <a:solidFill>
                  <a:srgbClr val="FE2444"/>
                </a:solidFill>
                <a:latin typeface="Arial"/>
                <a:cs typeface="Arial"/>
              </a:rPr>
              <a:t>ti</a:t>
            </a:r>
            <a:r>
              <a:rPr sz="900" spc="0" dirty="0" smtClean="0">
                <a:solidFill>
                  <a:srgbClr val="FE4553"/>
                </a:solidFill>
                <a:latin typeface="Arial"/>
                <a:cs typeface="Arial"/>
              </a:rPr>
              <a:t>on</a:t>
            </a:r>
            <a:r>
              <a:rPr sz="900" spc="19" dirty="0" smtClean="0">
                <a:solidFill>
                  <a:srgbClr val="FE455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compa</a:t>
            </a:r>
            <a:r>
              <a:rPr sz="900" spc="0" dirty="0" smtClean="0">
                <a:solidFill>
                  <a:srgbClr val="3D3A53"/>
                </a:solidFill>
                <a:latin typeface="Arial"/>
                <a:cs typeface="Arial"/>
              </a:rPr>
              <a:t>r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es</a:t>
            </a:r>
            <a:r>
              <a:rPr sz="900" spc="11" dirty="0" smtClean="0">
                <a:solidFill>
                  <a:srgbClr val="57526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the</a:t>
            </a:r>
            <a:r>
              <a:rPr sz="900" spc="-47" dirty="0" smtClean="0">
                <a:solidFill>
                  <a:srgbClr val="57526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Random</a:t>
            </a:r>
            <a:r>
              <a:rPr sz="900" spc="12" dirty="0" smtClean="0">
                <a:solidFill>
                  <a:srgbClr val="57526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AMP</a:t>
            </a:r>
            <a:r>
              <a:rPr sz="900" spc="-93" dirty="0" smtClean="0">
                <a:solidFill>
                  <a:srgbClr val="57526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Sa</a:t>
            </a:r>
            <a:r>
              <a:rPr sz="900" spc="0" dirty="0" smtClean="0">
                <a:solidFill>
                  <a:srgbClr val="666575"/>
                </a:solidFill>
                <a:latin typeface="Arial"/>
                <a:cs typeface="Arial"/>
              </a:rPr>
              <a:t>m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p</a:t>
            </a:r>
            <a:r>
              <a:rPr sz="900" spc="0" dirty="0" smtClean="0">
                <a:solidFill>
                  <a:srgbClr val="666575"/>
                </a:solidFill>
                <a:latin typeface="Arial"/>
                <a:cs typeface="Arial"/>
              </a:rPr>
              <a:t>l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e</a:t>
            </a:r>
            <a:r>
              <a:rPr sz="900" spc="9" dirty="0" smtClean="0">
                <a:solidFill>
                  <a:srgbClr val="57526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with</a:t>
            </a:r>
            <a:r>
              <a:rPr sz="900" spc="-75" dirty="0" smtClean="0">
                <a:solidFill>
                  <a:srgbClr val="57526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the</a:t>
            </a:r>
            <a:r>
              <a:rPr sz="900" spc="19" dirty="0" smtClean="0">
                <a:solidFill>
                  <a:srgbClr val="57526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s</a:t>
            </a:r>
            <a:r>
              <a:rPr sz="900" spc="0" dirty="0" smtClean="0">
                <a:solidFill>
                  <a:srgbClr val="666575"/>
                </a:solidFill>
                <a:latin typeface="Arial"/>
                <a:cs typeface="Arial"/>
              </a:rPr>
              <a:t>t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atisti</a:t>
            </a:r>
            <a:r>
              <a:rPr sz="900" spc="0" dirty="0" smtClean="0">
                <a:solidFill>
                  <a:srgbClr val="3D3A53"/>
                </a:solidFill>
                <a:latin typeface="Arial"/>
                <a:cs typeface="Arial"/>
              </a:rPr>
              <a:t>cs</a:t>
            </a:r>
            <a:r>
              <a:rPr sz="900" spc="51" dirty="0" smtClean="0">
                <a:solidFill>
                  <a:srgbClr val="3D3A5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coll</a:t>
            </a:r>
            <a:r>
              <a:rPr sz="900" spc="0" dirty="0" smtClean="0">
                <a:solidFill>
                  <a:srgbClr val="3D3A53"/>
                </a:solidFill>
                <a:latin typeface="Arial"/>
                <a:cs typeface="Arial"/>
              </a:rPr>
              <a:t>e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c</a:t>
            </a:r>
            <a:r>
              <a:rPr sz="900" spc="0" dirty="0" smtClean="0">
                <a:solidFill>
                  <a:srgbClr val="3D3A53"/>
                </a:solidFill>
                <a:latin typeface="Arial"/>
                <a:cs typeface="Arial"/>
              </a:rPr>
              <a:t>te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d</a:t>
            </a:r>
            <a:r>
              <a:rPr sz="900" spc="6" dirty="0" smtClean="0">
                <a:solidFill>
                  <a:srgbClr val="57526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a</a:t>
            </a:r>
            <a:r>
              <a:rPr sz="900" spc="0" dirty="0" smtClean="0">
                <a:solidFill>
                  <a:srgbClr val="3D3A53"/>
                </a:solidFill>
                <a:latin typeface="Arial"/>
                <a:cs typeface="Arial"/>
              </a:rPr>
              <a:t>nd</a:t>
            </a:r>
            <a:r>
              <a:rPr sz="900" spc="4" dirty="0" smtClean="0">
                <a:solidFill>
                  <a:srgbClr val="3D3A5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3D3A53"/>
                </a:solidFill>
                <a:latin typeface="Arial"/>
                <a:cs typeface="Arial"/>
              </a:rPr>
              <a:t>de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t</a:t>
            </a:r>
            <a:r>
              <a:rPr sz="900" spc="0" dirty="0" smtClean="0">
                <a:solidFill>
                  <a:srgbClr val="3D3A53"/>
                </a:solidFill>
                <a:latin typeface="Arial"/>
                <a:cs typeface="Arial"/>
              </a:rPr>
              <a:t>e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rmi</a:t>
            </a:r>
            <a:r>
              <a:rPr sz="900" spc="0" dirty="0" smtClean="0">
                <a:solidFill>
                  <a:srgbClr val="3D3A53"/>
                </a:solidFill>
                <a:latin typeface="Arial"/>
                <a:cs typeface="Arial"/>
              </a:rPr>
              <a:t>nes</a:t>
            </a:r>
            <a:r>
              <a:rPr sz="900" spc="93" dirty="0" smtClean="0">
                <a:solidFill>
                  <a:srgbClr val="3D3A5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i</a:t>
            </a:r>
            <a:r>
              <a:rPr sz="900" spc="0" dirty="0" smtClean="0">
                <a:solidFill>
                  <a:srgbClr val="2A183A"/>
                </a:solidFill>
                <a:latin typeface="Arial"/>
                <a:cs typeface="Arial"/>
              </a:rPr>
              <a:t>f</a:t>
            </a:r>
            <a:r>
              <a:rPr sz="900" spc="2" dirty="0" smtClean="0">
                <a:solidFill>
                  <a:srgbClr val="2A183A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t</a:t>
            </a:r>
            <a:r>
              <a:rPr sz="900" spc="0" dirty="0" smtClean="0">
                <a:solidFill>
                  <a:srgbClr val="3D3A53"/>
                </a:solidFill>
                <a:latin typeface="Arial"/>
                <a:cs typeface="Arial"/>
              </a:rPr>
              <a:t>he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y </a:t>
            </a:r>
            <a:r>
              <a:rPr sz="900" spc="0" dirty="0" smtClean="0">
                <a:solidFill>
                  <a:srgbClr val="3D3A53"/>
                </a:solidFill>
                <a:latin typeface="Arial"/>
                <a:cs typeface="Arial"/>
              </a:rPr>
              <a:t>are</a:t>
            </a:r>
            <a:r>
              <a:rPr sz="900" spc="-95" dirty="0" smtClean="0">
                <a:solidFill>
                  <a:srgbClr val="3D3A5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s</a:t>
            </a:r>
            <a:r>
              <a:rPr sz="900" spc="0" dirty="0" smtClean="0">
                <a:solidFill>
                  <a:srgbClr val="212456"/>
                </a:solidFill>
                <a:latin typeface="Arial"/>
                <a:cs typeface="Arial"/>
              </a:rPr>
              <a:t>t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al</a:t>
            </a:r>
            <a:r>
              <a:rPr sz="900" spc="0" dirty="0" smtClean="0">
                <a:solidFill>
                  <a:srgbClr val="3D3A53"/>
                </a:solidFill>
                <a:latin typeface="Arial"/>
                <a:cs typeface="Arial"/>
              </a:rPr>
              <a:t>e</a:t>
            </a:r>
            <a:r>
              <a:rPr sz="900" spc="0" dirty="0" smtClean="0">
                <a:solidFill>
                  <a:srgbClr val="666575"/>
                </a:solidFill>
                <a:latin typeface="Arial"/>
                <a:cs typeface="Arial"/>
              </a:rPr>
              <a:t>,</a:t>
            </a:r>
            <a:r>
              <a:rPr sz="900" spc="58" dirty="0" smtClean="0">
                <a:solidFill>
                  <a:srgbClr val="666575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3D3A53"/>
                </a:solidFill>
                <a:latin typeface="Arial"/>
                <a:cs typeface="Arial"/>
              </a:rPr>
              <a:t>and</a:t>
            </a:r>
            <a:r>
              <a:rPr sz="900" spc="-80" dirty="0" smtClean="0">
                <a:solidFill>
                  <a:srgbClr val="3D3A5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3D3A53"/>
                </a:solidFill>
                <a:latin typeface="Arial"/>
                <a:cs typeface="Arial"/>
              </a:rPr>
              <a:t>shou</a:t>
            </a:r>
            <a:r>
              <a:rPr sz="900" spc="0" dirty="0" smtClean="0">
                <a:solidFill>
                  <a:srgbClr val="0D0B41"/>
                </a:solidFill>
                <a:latin typeface="Arial"/>
                <a:cs typeface="Arial"/>
              </a:rPr>
              <a:t>l</a:t>
            </a:r>
            <a:r>
              <a:rPr sz="900" spc="0" dirty="0" smtClean="0">
                <a:solidFill>
                  <a:srgbClr val="3D3A53"/>
                </a:solidFill>
                <a:latin typeface="Arial"/>
                <a:cs typeface="Arial"/>
              </a:rPr>
              <a:t>d</a:t>
            </a:r>
            <a:r>
              <a:rPr sz="900" spc="26" dirty="0" smtClean="0">
                <a:solidFill>
                  <a:srgbClr val="3D3A5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no</a:t>
            </a:r>
            <a:r>
              <a:rPr sz="900" spc="0" dirty="0" smtClean="0">
                <a:solidFill>
                  <a:srgbClr val="212456"/>
                </a:solidFill>
                <a:latin typeface="Arial"/>
                <a:cs typeface="Arial"/>
              </a:rPr>
              <a:t>t</a:t>
            </a:r>
            <a:r>
              <a:rPr sz="900" spc="19" dirty="0" smtClean="0">
                <a:solidFill>
                  <a:srgbClr val="212456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be</a:t>
            </a:r>
            <a:r>
              <a:rPr sz="900" spc="-65" dirty="0" smtClean="0">
                <a:solidFill>
                  <a:srgbClr val="57526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used</a:t>
            </a:r>
            <a:r>
              <a:rPr sz="900" spc="0" dirty="0" smtClean="0">
                <a:solidFill>
                  <a:srgbClr val="666575"/>
                </a:solidFill>
                <a:latin typeface="Arial"/>
                <a:cs typeface="Arial"/>
              </a:rPr>
              <a:t>.</a:t>
            </a:r>
            <a:endParaRPr sz="900">
              <a:latin typeface="Arial"/>
              <a:cs typeface="Arial"/>
            </a:endParaRPr>
          </a:p>
          <a:p>
            <a:pPr marL="191375" marR="7015">
              <a:lnSpc>
                <a:spcPct val="95825"/>
              </a:lnSpc>
              <a:spcBef>
                <a:spcPts val="651"/>
              </a:spcBef>
            </a:pPr>
            <a:r>
              <a:rPr sz="900" dirty="0" smtClean="0">
                <a:solidFill>
                  <a:srgbClr val="2A183A"/>
                </a:solidFill>
                <a:latin typeface="Arial"/>
                <a:cs typeface="Arial"/>
              </a:rPr>
              <a:t>I</a:t>
            </a:r>
            <a:r>
              <a:rPr sz="900" dirty="0" smtClean="0">
                <a:solidFill>
                  <a:srgbClr val="3D3A53"/>
                </a:solidFill>
                <a:latin typeface="Arial"/>
                <a:cs typeface="Arial"/>
              </a:rPr>
              <a:t>n</a:t>
            </a:r>
            <a:r>
              <a:rPr sz="900" spc="-34" dirty="0" smtClean="0">
                <a:solidFill>
                  <a:srgbClr val="3D3A5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FE4553"/>
                </a:solidFill>
                <a:latin typeface="Arial"/>
                <a:cs typeface="Arial"/>
              </a:rPr>
              <a:t>V13</a:t>
            </a:r>
            <a:r>
              <a:rPr sz="900" spc="19" dirty="0" smtClean="0">
                <a:solidFill>
                  <a:srgbClr val="FE455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3D3A53"/>
                </a:solidFill>
                <a:latin typeface="Arial"/>
                <a:cs typeface="Arial"/>
              </a:rPr>
              <a:t>St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a</a:t>
            </a:r>
            <a:r>
              <a:rPr sz="900" spc="0" dirty="0" smtClean="0">
                <a:solidFill>
                  <a:srgbClr val="3D3A53"/>
                </a:solidFill>
                <a:latin typeface="Arial"/>
                <a:cs typeface="Arial"/>
              </a:rPr>
              <a:t>tis</a:t>
            </a:r>
            <a:r>
              <a:rPr sz="900" spc="0" dirty="0" smtClean="0">
                <a:solidFill>
                  <a:srgbClr val="212456"/>
                </a:solidFill>
                <a:latin typeface="Arial"/>
                <a:cs typeface="Arial"/>
              </a:rPr>
              <a:t>t</a:t>
            </a:r>
            <a:r>
              <a:rPr sz="900" spc="0" dirty="0" smtClean="0">
                <a:solidFill>
                  <a:srgbClr val="0D0B41"/>
                </a:solidFill>
                <a:latin typeface="Arial"/>
                <a:cs typeface="Arial"/>
              </a:rPr>
              <a:t>i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c</a:t>
            </a:r>
            <a:r>
              <a:rPr sz="900" spc="0" dirty="0" smtClean="0">
                <a:solidFill>
                  <a:srgbClr val="3D3A53"/>
                </a:solidFill>
                <a:latin typeface="Arial"/>
                <a:cs typeface="Arial"/>
              </a:rPr>
              <a:t>s</a:t>
            </a:r>
            <a:r>
              <a:rPr sz="900" spc="-34" dirty="0" smtClean="0">
                <a:solidFill>
                  <a:srgbClr val="3D3A5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ca</a:t>
            </a:r>
            <a:r>
              <a:rPr sz="900" spc="0" dirty="0" smtClean="0">
                <a:solidFill>
                  <a:srgbClr val="3D3A53"/>
                </a:solidFill>
                <a:latin typeface="Arial"/>
                <a:cs typeface="Arial"/>
              </a:rPr>
              <a:t>n</a:t>
            </a:r>
            <a:r>
              <a:rPr sz="900" spc="-83" dirty="0" smtClean="0">
                <a:solidFill>
                  <a:srgbClr val="3D3A5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3D3A53"/>
                </a:solidFill>
                <a:latin typeface="Arial"/>
                <a:cs typeface="Arial"/>
              </a:rPr>
              <a:t>n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o</a:t>
            </a:r>
            <a:r>
              <a:rPr sz="900" spc="0" dirty="0" smtClean="0">
                <a:solidFill>
                  <a:srgbClr val="3D3A53"/>
                </a:solidFill>
                <a:latin typeface="Arial"/>
                <a:cs typeface="Arial"/>
              </a:rPr>
              <a:t>w</a:t>
            </a:r>
            <a:r>
              <a:rPr sz="900" spc="-12" dirty="0" smtClean="0">
                <a:solidFill>
                  <a:srgbClr val="3D3A5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be</a:t>
            </a:r>
            <a:r>
              <a:rPr sz="900" spc="-65" dirty="0" smtClean="0">
                <a:solidFill>
                  <a:srgbClr val="57526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collected</a:t>
            </a:r>
            <a:r>
              <a:rPr sz="900" spc="59" dirty="0" smtClean="0">
                <a:solidFill>
                  <a:srgbClr val="57526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on</a:t>
            </a:r>
            <a:r>
              <a:rPr sz="900" spc="-20" dirty="0" smtClean="0">
                <a:solidFill>
                  <a:srgbClr val="57526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FE5B69"/>
                </a:solidFill>
                <a:latin typeface="Arial"/>
                <a:cs typeface="Arial"/>
              </a:rPr>
              <a:t>Volatile</a:t>
            </a:r>
            <a:r>
              <a:rPr sz="900" spc="72" dirty="0" smtClean="0">
                <a:solidFill>
                  <a:srgbClr val="FE5B69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FE5B69"/>
                </a:solidFill>
                <a:latin typeface="Arial"/>
                <a:cs typeface="Arial"/>
              </a:rPr>
              <a:t>Tables</a:t>
            </a:r>
            <a:r>
              <a:rPr sz="900" spc="0" dirty="0" smtClean="0">
                <a:solidFill>
                  <a:srgbClr val="666575"/>
                </a:solidFill>
                <a:latin typeface="Arial"/>
                <a:cs typeface="Arial"/>
              </a:rPr>
              <a:t>.</a:t>
            </a:r>
            <a:endParaRPr sz="900">
              <a:latin typeface="Arial"/>
              <a:cs typeface="Arial"/>
            </a:endParaRPr>
          </a:p>
          <a:p>
            <a:pPr marL="191375" marR="1546150">
              <a:lnSpc>
                <a:spcPts val="1789"/>
              </a:lnSpc>
              <a:spcBef>
                <a:spcPts val="144"/>
              </a:spcBef>
            </a:pPr>
            <a:r>
              <a:rPr sz="900" dirty="0" smtClean="0">
                <a:solidFill>
                  <a:srgbClr val="2A183A"/>
                </a:solidFill>
                <a:latin typeface="Arial"/>
                <a:cs typeface="Arial"/>
              </a:rPr>
              <a:t>I</a:t>
            </a:r>
            <a:r>
              <a:rPr sz="900" dirty="0" smtClean="0">
                <a:solidFill>
                  <a:srgbClr val="575263"/>
                </a:solidFill>
                <a:latin typeface="Arial"/>
                <a:cs typeface="Arial"/>
              </a:rPr>
              <a:t>n</a:t>
            </a:r>
            <a:r>
              <a:rPr sz="900" spc="-34" dirty="0" smtClean="0">
                <a:solidFill>
                  <a:srgbClr val="57526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FE5B69"/>
                </a:solidFill>
                <a:latin typeface="Arial"/>
                <a:cs typeface="Arial"/>
              </a:rPr>
              <a:t>V1</a:t>
            </a:r>
            <a:r>
              <a:rPr sz="900" spc="0" dirty="0" smtClean="0">
                <a:solidFill>
                  <a:srgbClr val="FE4553"/>
                </a:solidFill>
                <a:latin typeface="Arial"/>
                <a:cs typeface="Arial"/>
              </a:rPr>
              <a:t>3</a:t>
            </a:r>
            <a:r>
              <a:rPr sz="900" spc="75" dirty="0" smtClean="0">
                <a:solidFill>
                  <a:srgbClr val="FE455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212456"/>
                </a:solidFill>
                <a:latin typeface="Arial"/>
                <a:cs typeface="Arial"/>
              </a:rPr>
              <a:t>P</a:t>
            </a:r>
            <a:r>
              <a:rPr sz="900" spc="0" dirty="0" smtClean="0">
                <a:solidFill>
                  <a:srgbClr val="3D3A53"/>
                </a:solidFill>
                <a:latin typeface="Arial"/>
                <a:cs typeface="Arial"/>
              </a:rPr>
              <a:t>ART</a:t>
            </a:r>
            <a:r>
              <a:rPr sz="900" spc="0" dirty="0" smtClean="0">
                <a:solidFill>
                  <a:srgbClr val="0A0869"/>
                </a:solidFill>
                <a:latin typeface="Arial"/>
                <a:cs typeface="Arial"/>
              </a:rPr>
              <a:t>I</a:t>
            </a:r>
            <a:r>
              <a:rPr sz="900" spc="0" dirty="0" smtClean="0">
                <a:solidFill>
                  <a:srgbClr val="212456"/>
                </a:solidFill>
                <a:latin typeface="Arial"/>
                <a:cs typeface="Arial"/>
              </a:rPr>
              <a:t>T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IO</a:t>
            </a:r>
            <a:r>
              <a:rPr sz="900" spc="0" dirty="0" smtClean="0">
                <a:solidFill>
                  <a:srgbClr val="3D3A53"/>
                </a:solidFill>
                <a:latin typeface="Arial"/>
                <a:cs typeface="Arial"/>
              </a:rPr>
              <a:t>N</a:t>
            </a:r>
            <a:r>
              <a:rPr sz="900" spc="19" dirty="0" smtClean="0">
                <a:solidFill>
                  <a:srgbClr val="3D3A5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statis</a:t>
            </a:r>
            <a:r>
              <a:rPr sz="900" spc="0" dirty="0" smtClean="0">
                <a:solidFill>
                  <a:srgbClr val="3D3A53"/>
                </a:solidFill>
                <a:latin typeface="Arial"/>
                <a:cs typeface="Arial"/>
              </a:rPr>
              <a:t>t</a:t>
            </a:r>
            <a:r>
              <a:rPr sz="900" spc="0" dirty="0" smtClean="0">
                <a:solidFill>
                  <a:srgbClr val="212456"/>
                </a:solidFill>
                <a:latin typeface="Arial"/>
                <a:cs typeface="Arial"/>
              </a:rPr>
              <a:t>i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c</a:t>
            </a:r>
            <a:r>
              <a:rPr sz="900" spc="19" dirty="0" smtClean="0">
                <a:solidFill>
                  <a:srgbClr val="57526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capabili</a:t>
            </a:r>
            <a:r>
              <a:rPr sz="900" spc="0" dirty="0" smtClean="0">
                <a:solidFill>
                  <a:srgbClr val="3D3A53"/>
                </a:solidFill>
                <a:latin typeface="Arial"/>
                <a:cs typeface="Arial"/>
              </a:rPr>
              <a:t>t</a:t>
            </a:r>
            <a:r>
              <a:rPr sz="900" spc="0" dirty="0" smtClean="0">
                <a:solidFill>
                  <a:srgbClr val="666575"/>
                </a:solidFill>
                <a:latin typeface="Arial"/>
                <a:cs typeface="Arial"/>
              </a:rPr>
              <a:t>i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es</a:t>
            </a:r>
            <a:r>
              <a:rPr sz="900" spc="-5" dirty="0" smtClean="0">
                <a:solidFill>
                  <a:srgbClr val="57526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ha</a:t>
            </a:r>
            <a:r>
              <a:rPr sz="900" spc="0" dirty="0" smtClean="0">
                <a:solidFill>
                  <a:srgbClr val="666575"/>
                </a:solidFill>
                <a:latin typeface="Arial"/>
                <a:cs typeface="Arial"/>
              </a:rPr>
              <a:t>v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e bee</a:t>
            </a:r>
            <a:r>
              <a:rPr sz="900" spc="0" dirty="0" smtClean="0">
                <a:solidFill>
                  <a:srgbClr val="666575"/>
                </a:solidFill>
                <a:latin typeface="Arial"/>
                <a:cs typeface="Arial"/>
              </a:rPr>
              <a:t>n</a:t>
            </a:r>
            <a:r>
              <a:rPr sz="900" spc="2" dirty="0" smtClean="0">
                <a:solidFill>
                  <a:srgbClr val="666575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added</a:t>
            </a:r>
            <a:r>
              <a:rPr sz="900" spc="22" dirty="0" smtClean="0">
                <a:solidFill>
                  <a:srgbClr val="57526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666575"/>
                </a:solidFill>
                <a:latin typeface="Arial"/>
                <a:cs typeface="Arial"/>
              </a:rPr>
              <a:t>to</a:t>
            </a:r>
            <a:r>
              <a:rPr sz="900" spc="-30" dirty="0" smtClean="0">
                <a:solidFill>
                  <a:srgbClr val="666575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FE5B69"/>
                </a:solidFill>
                <a:latin typeface="Arial"/>
                <a:cs typeface="Arial"/>
              </a:rPr>
              <a:t>Global</a:t>
            </a:r>
            <a:r>
              <a:rPr sz="900" spc="10" dirty="0" smtClean="0">
                <a:solidFill>
                  <a:srgbClr val="FE5B69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Te</a:t>
            </a:r>
            <a:r>
              <a:rPr sz="900" spc="0" dirty="0" smtClean="0">
                <a:solidFill>
                  <a:srgbClr val="666575"/>
                </a:solidFill>
                <a:latin typeface="Arial"/>
                <a:cs typeface="Arial"/>
              </a:rPr>
              <a:t>m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porary</a:t>
            </a:r>
            <a:r>
              <a:rPr sz="900" spc="128" dirty="0" smtClean="0">
                <a:solidFill>
                  <a:srgbClr val="57526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Tables</a:t>
            </a:r>
            <a:r>
              <a:rPr sz="900" spc="0" dirty="0" smtClean="0">
                <a:solidFill>
                  <a:srgbClr val="666575"/>
                </a:solidFill>
                <a:latin typeface="Arial"/>
                <a:cs typeface="Arial"/>
              </a:rPr>
              <a:t>. </a:t>
            </a:r>
            <a:r>
              <a:rPr sz="900" spc="0" dirty="0" smtClean="0">
                <a:solidFill>
                  <a:srgbClr val="2A183A"/>
                </a:solidFill>
                <a:latin typeface="Arial"/>
                <a:cs typeface="Arial"/>
              </a:rPr>
              <a:t>I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n</a:t>
            </a:r>
            <a:r>
              <a:rPr sz="900" spc="-34" dirty="0" smtClean="0">
                <a:solidFill>
                  <a:srgbClr val="57526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FE5B69"/>
                </a:solidFill>
                <a:latin typeface="Arial"/>
                <a:cs typeface="Arial"/>
              </a:rPr>
              <a:t>V1</a:t>
            </a:r>
            <a:r>
              <a:rPr sz="900" spc="0" dirty="0" smtClean="0">
                <a:solidFill>
                  <a:srgbClr val="FE4553"/>
                </a:solidFill>
                <a:latin typeface="Arial"/>
                <a:cs typeface="Arial"/>
              </a:rPr>
              <a:t>3</a:t>
            </a:r>
            <a:r>
              <a:rPr sz="900" spc="75" dirty="0" smtClean="0">
                <a:solidFill>
                  <a:srgbClr val="FE455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3D3A53"/>
                </a:solidFill>
                <a:latin typeface="Arial"/>
                <a:cs typeface="Arial"/>
              </a:rPr>
              <a:t>Mul</a:t>
            </a:r>
            <a:r>
              <a:rPr sz="900" spc="0" dirty="0" smtClean="0">
                <a:solidFill>
                  <a:srgbClr val="212456"/>
                </a:solidFill>
                <a:latin typeface="Arial"/>
                <a:cs typeface="Arial"/>
              </a:rPr>
              <a:t>t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i</a:t>
            </a:r>
            <a:r>
              <a:rPr sz="900" spc="0" dirty="0" smtClean="0">
                <a:solidFill>
                  <a:srgbClr val="3D3A53"/>
                </a:solidFill>
                <a:latin typeface="Arial"/>
                <a:cs typeface="Arial"/>
              </a:rPr>
              <a:t>-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Co</a:t>
            </a:r>
            <a:r>
              <a:rPr sz="900" spc="0" dirty="0" smtClean="0">
                <a:solidFill>
                  <a:srgbClr val="0D0B41"/>
                </a:solidFill>
                <a:latin typeface="Arial"/>
                <a:cs typeface="Arial"/>
              </a:rPr>
              <a:t>l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u</a:t>
            </a:r>
            <a:r>
              <a:rPr sz="900" spc="0" dirty="0" smtClean="0">
                <a:solidFill>
                  <a:srgbClr val="3D3A53"/>
                </a:solidFill>
                <a:latin typeface="Arial"/>
                <a:cs typeface="Arial"/>
              </a:rPr>
              <a:t>mn</a:t>
            </a:r>
            <a:r>
              <a:rPr sz="900" spc="62" dirty="0" smtClean="0">
                <a:solidFill>
                  <a:srgbClr val="3D3A5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s</a:t>
            </a:r>
            <a:r>
              <a:rPr sz="900" spc="0" dirty="0" smtClean="0">
                <a:solidFill>
                  <a:srgbClr val="3D3A53"/>
                </a:solidFill>
                <a:latin typeface="Arial"/>
                <a:cs typeface="Arial"/>
              </a:rPr>
              <a:t>t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a</a:t>
            </a:r>
            <a:r>
              <a:rPr sz="900" spc="0" dirty="0" smtClean="0">
                <a:solidFill>
                  <a:srgbClr val="3D3A53"/>
                </a:solidFill>
                <a:latin typeface="Arial"/>
                <a:cs typeface="Arial"/>
              </a:rPr>
              <a:t>t</a:t>
            </a:r>
            <a:r>
              <a:rPr sz="900" spc="0" dirty="0" smtClean="0">
                <a:solidFill>
                  <a:srgbClr val="212456"/>
                </a:solidFill>
                <a:latin typeface="Arial"/>
                <a:cs typeface="Arial"/>
              </a:rPr>
              <a:t>i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st</a:t>
            </a:r>
            <a:r>
              <a:rPr sz="900" spc="0" dirty="0" smtClean="0">
                <a:solidFill>
                  <a:srgbClr val="666575"/>
                </a:solidFill>
                <a:latin typeface="Arial"/>
                <a:cs typeface="Arial"/>
              </a:rPr>
              <a:t>i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cs</a:t>
            </a:r>
            <a:r>
              <a:rPr sz="900" spc="19" dirty="0" smtClean="0">
                <a:solidFill>
                  <a:srgbClr val="57526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are</a:t>
            </a:r>
            <a:r>
              <a:rPr sz="900" spc="-96" dirty="0" smtClean="0">
                <a:solidFill>
                  <a:srgbClr val="57526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now</a:t>
            </a:r>
            <a:r>
              <a:rPr sz="900" spc="4" dirty="0" smtClean="0">
                <a:solidFill>
                  <a:srgbClr val="57526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a</a:t>
            </a:r>
            <a:r>
              <a:rPr sz="900" spc="0" dirty="0" smtClean="0">
                <a:solidFill>
                  <a:srgbClr val="666575"/>
                </a:solidFill>
                <a:latin typeface="Arial"/>
                <a:cs typeface="Arial"/>
              </a:rPr>
              <a:t>v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a</a:t>
            </a:r>
            <a:r>
              <a:rPr sz="900" spc="0" dirty="0" smtClean="0">
                <a:solidFill>
                  <a:srgbClr val="666575"/>
                </a:solidFill>
                <a:latin typeface="Arial"/>
                <a:cs typeface="Arial"/>
              </a:rPr>
              <a:t>i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lable</a:t>
            </a:r>
            <a:r>
              <a:rPr sz="900" spc="-31" dirty="0" smtClean="0">
                <a:solidFill>
                  <a:srgbClr val="57526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666575"/>
                </a:solidFill>
                <a:latin typeface="Arial"/>
                <a:cs typeface="Arial"/>
              </a:rPr>
              <a:t>on</a:t>
            </a:r>
            <a:r>
              <a:rPr sz="900" spc="-10" dirty="0" smtClean="0">
                <a:solidFill>
                  <a:srgbClr val="666575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FE5B69"/>
                </a:solidFill>
                <a:latin typeface="Arial"/>
                <a:cs typeface="Arial"/>
              </a:rPr>
              <a:t>Has</a:t>
            </a:r>
            <a:r>
              <a:rPr sz="900" spc="0" dirty="0" smtClean="0">
                <a:solidFill>
                  <a:srgbClr val="FE4553"/>
                </a:solidFill>
                <a:latin typeface="Arial"/>
                <a:cs typeface="Arial"/>
              </a:rPr>
              <a:t>h</a:t>
            </a:r>
            <a:r>
              <a:rPr sz="900" spc="-5" dirty="0" smtClean="0">
                <a:solidFill>
                  <a:srgbClr val="FE455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a</a:t>
            </a:r>
            <a:r>
              <a:rPr sz="900" spc="0" dirty="0" smtClean="0">
                <a:solidFill>
                  <a:srgbClr val="666575"/>
                </a:solidFill>
                <a:latin typeface="Arial"/>
                <a:cs typeface="Arial"/>
              </a:rPr>
              <a:t>n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d</a:t>
            </a:r>
            <a:r>
              <a:rPr sz="900" spc="-80" dirty="0" smtClean="0">
                <a:solidFill>
                  <a:srgbClr val="57526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FE5B69"/>
                </a:solidFill>
                <a:latin typeface="Arial"/>
                <a:cs typeface="Arial"/>
              </a:rPr>
              <a:t>Join</a:t>
            </a:r>
            <a:r>
              <a:rPr sz="900" spc="-67" dirty="0" smtClean="0">
                <a:solidFill>
                  <a:srgbClr val="FE5B69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666575"/>
                </a:solidFill>
                <a:latin typeface="Arial"/>
                <a:cs typeface="Arial"/>
              </a:rPr>
              <a:t>In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de</a:t>
            </a:r>
            <a:r>
              <a:rPr sz="900" spc="0" dirty="0" smtClean="0">
                <a:solidFill>
                  <a:srgbClr val="3D3A53"/>
                </a:solidFill>
                <a:latin typeface="Arial"/>
                <a:cs typeface="Arial"/>
              </a:rPr>
              <a:t>x</a:t>
            </a:r>
            <a:r>
              <a:rPr sz="900" spc="0" dirty="0" smtClean="0">
                <a:solidFill>
                  <a:srgbClr val="666575"/>
                </a:solidFill>
                <a:latin typeface="Arial"/>
                <a:cs typeface="Arial"/>
              </a:rPr>
              <a:t>es</a:t>
            </a:r>
            <a:r>
              <a:rPr sz="900" spc="0" dirty="0" smtClean="0">
                <a:solidFill>
                  <a:srgbClr val="878694"/>
                </a:solidFill>
                <a:latin typeface="Arial"/>
                <a:cs typeface="Arial"/>
              </a:rPr>
              <a:t>.</a:t>
            </a:r>
            <a:endParaRPr sz="9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5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1104265"/>
            <a:ext cx="5939790" cy="75215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710819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551178" y="5692930"/>
            <a:ext cx="838621" cy="3942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065"/>
              </a:lnSpc>
              <a:spcBef>
                <a:spcPts val="153"/>
              </a:spcBef>
            </a:pPr>
            <a:r>
              <a:rPr sz="2900" b="1" spc="0" dirty="0" smtClean="0">
                <a:latin typeface="Times New Roman"/>
                <a:cs typeface="Times New Roman"/>
              </a:rPr>
              <a:t>Data</a:t>
            </a:r>
            <a:endParaRPr sz="29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401280" y="5692930"/>
            <a:ext cx="3876124" cy="3942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065"/>
              </a:lnSpc>
              <a:spcBef>
                <a:spcPts val="153"/>
              </a:spcBef>
            </a:pPr>
            <a:r>
              <a:rPr sz="2900" b="1" spc="0" dirty="0" smtClean="0">
                <a:latin typeface="Times New Roman"/>
                <a:cs typeface="Times New Roman"/>
              </a:rPr>
              <a:t>M</a:t>
            </a:r>
            <a:r>
              <a:rPr sz="2900" b="1" spc="-14" dirty="0" smtClean="0">
                <a:latin typeface="Times New Roman"/>
                <a:cs typeface="Times New Roman"/>
              </a:rPr>
              <a:t>a</a:t>
            </a:r>
            <a:r>
              <a:rPr sz="2900" b="1" spc="0" dirty="0" smtClean="0">
                <a:latin typeface="Times New Roman"/>
                <a:cs typeface="Times New Roman"/>
              </a:rPr>
              <a:t>nipulati</a:t>
            </a:r>
            <a:r>
              <a:rPr sz="2900" b="1" spc="-9" dirty="0" smtClean="0">
                <a:latin typeface="Times New Roman"/>
                <a:cs typeface="Times New Roman"/>
              </a:rPr>
              <a:t>o</a:t>
            </a:r>
            <a:r>
              <a:rPr sz="2900" b="1" spc="0" dirty="0" smtClean="0">
                <a:latin typeface="Times New Roman"/>
                <a:cs typeface="Times New Roman"/>
              </a:rPr>
              <a:t>n</a:t>
            </a:r>
            <a:r>
              <a:rPr sz="2900" b="1" spc="9" dirty="0" smtClean="0">
                <a:latin typeface="Times New Roman"/>
                <a:cs typeface="Times New Roman"/>
              </a:rPr>
              <a:t> </a:t>
            </a:r>
            <a:r>
              <a:rPr sz="2900" b="1" spc="0" dirty="0" smtClean="0">
                <a:latin typeface="Times New Roman"/>
                <a:cs typeface="Times New Roman"/>
              </a:rPr>
              <a:t>L</a:t>
            </a:r>
            <a:r>
              <a:rPr sz="2900" b="1" spc="-14" dirty="0" smtClean="0">
                <a:latin typeface="Times New Roman"/>
                <a:cs typeface="Times New Roman"/>
              </a:rPr>
              <a:t>a</a:t>
            </a:r>
            <a:r>
              <a:rPr sz="2900" b="1" spc="0" dirty="0" smtClean="0">
                <a:latin typeface="Times New Roman"/>
                <a:cs typeface="Times New Roman"/>
              </a:rPr>
              <a:t>ngu</a:t>
            </a:r>
            <a:r>
              <a:rPr sz="2900" b="1" spc="-14" dirty="0" smtClean="0">
                <a:latin typeface="Times New Roman"/>
                <a:cs typeface="Times New Roman"/>
              </a:rPr>
              <a:t>a</a:t>
            </a:r>
            <a:r>
              <a:rPr sz="2900" b="1" spc="0" dirty="0" smtClean="0">
                <a:latin typeface="Times New Roman"/>
                <a:cs typeface="Times New Roman"/>
              </a:rPr>
              <a:t>ge</a:t>
            </a:r>
            <a:endParaRPr sz="2900">
              <a:latin typeface="Times New Roman"/>
              <a:cs typeface="Times New Roman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02004" y="4342272"/>
            <a:ext cx="3563058" cy="23571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89"/>
              </a:lnSpc>
              <a:spcBef>
                <a:spcPts val="89"/>
              </a:spcBef>
            </a:pPr>
            <a:r>
              <a:rPr sz="1650" b="1" spc="0" dirty="0" smtClean="0">
                <a:solidFill>
                  <a:srgbClr val="810000"/>
                </a:solidFill>
                <a:latin typeface="Arial"/>
                <a:cs typeface="Arial"/>
              </a:rPr>
              <a:t>D</a:t>
            </a:r>
            <a:r>
              <a:rPr sz="1650" b="1" spc="4" dirty="0" smtClean="0">
                <a:solidFill>
                  <a:srgbClr val="810000"/>
                </a:solidFill>
                <a:latin typeface="Arial"/>
                <a:cs typeface="Arial"/>
              </a:rPr>
              <a:t>a</a:t>
            </a:r>
            <a:r>
              <a:rPr sz="1650" b="1" spc="-9" dirty="0" smtClean="0">
                <a:solidFill>
                  <a:srgbClr val="810000"/>
                </a:solidFill>
                <a:latin typeface="Arial"/>
                <a:cs typeface="Arial"/>
              </a:rPr>
              <a:t>t</a:t>
            </a:r>
            <a:r>
              <a:rPr sz="1650" b="1" spc="0" dirty="0" smtClean="0">
                <a:solidFill>
                  <a:srgbClr val="810000"/>
                </a:solidFill>
                <a:latin typeface="Arial"/>
                <a:cs typeface="Arial"/>
              </a:rPr>
              <a:t>a </a:t>
            </a:r>
            <a:r>
              <a:rPr sz="1650" b="1" spc="-14" dirty="0" smtClean="0">
                <a:solidFill>
                  <a:srgbClr val="810000"/>
                </a:solidFill>
                <a:latin typeface="Arial"/>
                <a:cs typeface="Arial"/>
              </a:rPr>
              <a:t>M</a:t>
            </a:r>
            <a:r>
              <a:rPr sz="1650" b="1" spc="0" dirty="0" smtClean="0">
                <a:solidFill>
                  <a:srgbClr val="810000"/>
                </a:solidFill>
                <a:latin typeface="Arial"/>
                <a:cs typeface="Arial"/>
              </a:rPr>
              <a:t>ani</a:t>
            </a:r>
            <a:r>
              <a:rPr sz="1650" b="1" spc="-9" dirty="0" smtClean="0">
                <a:solidFill>
                  <a:srgbClr val="810000"/>
                </a:solidFill>
                <a:latin typeface="Arial"/>
                <a:cs typeface="Arial"/>
              </a:rPr>
              <a:t>p</a:t>
            </a:r>
            <a:r>
              <a:rPr sz="1650" b="1" spc="0" dirty="0" smtClean="0">
                <a:solidFill>
                  <a:srgbClr val="810000"/>
                </a:solidFill>
                <a:latin typeface="Arial"/>
                <a:cs typeface="Arial"/>
              </a:rPr>
              <a:t>u</a:t>
            </a:r>
            <a:r>
              <a:rPr sz="1650" b="1" spc="-9" dirty="0" smtClean="0">
                <a:solidFill>
                  <a:srgbClr val="810000"/>
                </a:solidFill>
                <a:latin typeface="Arial"/>
                <a:cs typeface="Arial"/>
              </a:rPr>
              <a:t>l</a:t>
            </a:r>
            <a:r>
              <a:rPr sz="1650" b="1" spc="0" dirty="0" smtClean="0">
                <a:solidFill>
                  <a:srgbClr val="810000"/>
                </a:solidFill>
                <a:latin typeface="Arial"/>
                <a:cs typeface="Arial"/>
              </a:rPr>
              <a:t>at</a:t>
            </a:r>
            <a:r>
              <a:rPr sz="1650" b="1" spc="-14" dirty="0" smtClean="0">
                <a:solidFill>
                  <a:srgbClr val="810000"/>
                </a:solidFill>
                <a:latin typeface="Arial"/>
                <a:cs typeface="Arial"/>
              </a:rPr>
              <a:t>i</a:t>
            </a:r>
            <a:r>
              <a:rPr sz="1650" b="1" spc="0" dirty="0" smtClean="0">
                <a:solidFill>
                  <a:srgbClr val="810000"/>
                </a:solidFill>
                <a:latin typeface="Arial"/>
                <a:cs typeface="Arial"/>
              </a:rPr>
              <a:t>on</a:t>
            </a:r>
            <a:r>
              <a:rPr sz="1650" b="1" spc="-4" dirty="0" smtClean="0">
                <a:solidFill>
                  <a:srgbClr val="810000"/>
                </a:solidFill>
                <a:latin typeface="Arial"/>
                <a:cs typeface="Arial"/>
              </a:rPr>
              <a:t> </a:t>
            </a:r>
            <a:r>
              <a:rPr sz="1650" b="1" spc="-9" dirty="0" smtClean="0">
                <a:solidFill>
                  <a:srgbClr val="810000"/>
                </a:solidFill>
                <a:latin typeface="Arial"/>
                <a:cs typeface="Arial"/>
              </a:rPr>
              <a:t>L</a:t>
            </a:r>
            <a:r>
              <a:rPr sz="1650" b="1" spc="0" dirty="0" smtClean="0">
                <a:solidFill>
                  <a:srgbClr val="810000"/>
                </a:solidFill>
                <a:latin typeface="Arial"/>
                <a:cs typeface="Arial"/>
              </a:rPr>
              <a:t>ang</a:t>
            </a:r>
            <a:r>
              <a:rPr sz="1650" b="1" spc="-9" dirty="0" smtClean="0">
                <a:solidFill>
                  <a:srgbClr val="810000"/>
                </a:solidFill>
                <a:latin typeface="Arial"/>
                <a:cs typeface="Arial"/>
              </a:rPr>
              <a:t>u</a:t>
            </a:r>
            <a:r>
              <a:rPr sz="1650" b="1" spc="0" dirty="0" smtClean="0">
                <a:solidFill>
                  <a:srgbClr val="810000"/>
                </a:solidFill>
                <a:latin typeface="Arial"/>
                <a:cs typeface="Arial"/>
              </a:rPr>
              <a:t>age </a:t>
            </a:r>
            <a:r>
              <a:rPr sz="1650" b="1" spc="-14" dirty="0" smtClean="0">
                <a:solidFill>
                  <a:srgbClr val="810000"/>
                </a:solidFill>
                <a:latin typeface="Arial"/>
                <a:cs typeface="Arial"/>
              </a:rPr>
              <a:t>(</a:t>
            </a:r>
            <a:r>
              <a:rPr sz="1650" b="1" spc="0" dirty="0" smtClean="0">
                <a:solidFill>
                  <a:srgbClr val="810000"/>
                </a:solidFill>
                <a:latin typeface="Arial"/>
                <a:cs typeface="Arial"/>
              </a:rPr>
              <a:t>DML)</a:t>
            </a:r>
            <a:endParaRPr sz="165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644017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66548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33450" y="7569200"/>
            <a:ext cx="4770755" cy="9779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73863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10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33450" y="914400"/>
            <a:ext cx="4429125" cy="257619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33450" y="3650488"/>
            <a:ext cx="3117215" cy="54038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4350639"/>
            <a:ext cx="5971540" cy="236156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33450" y="914400"/>
            <a:ext cx="5939790" cy="416623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5270500"/>
            <a:ext cx="5939790" cy="316484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400748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764159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705294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object 51"/>
          <p:cNvSpPr/>
          <p:nvPr/>
        </p:nvSpPr>
        <p:spPr>
          <a:xfrm>
            <a:off x="1023582" y="9335068"/>
            <a:ext cx="1501253" cy="24565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808328" y="8639032"/>
            <a:ext cx="2456597" cy="21154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501253" y="7594979"/>
            <a:ext cx="3077570" cy="32754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030405" y="6926238"/>
            <a:ext cx="2702256" cy="36848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037229" y="5834417"/>
            <a:ext cx="5500047" cy="49131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030405" y="5343098"/>
            <a:ext cx="5800298" cy="38213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276065" y="4449170"/>
            <a:ext cx="1248770" cy="10235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883391" y="3370997"/>
            <a:ext cx="2272352" cy="11600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016758" y="2729552"/>
            <a:ext cx="5732059" cy="48449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016758" y="1501253"/>
            <a:ext cx="5800298" cy="70285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630907" y="1201002"/>
            <a:ext cx="846161" cy="204716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276065" y="948519"/>
            <a:ext cx="1555844" cy="19789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514901" y="7983940"/>
            <a:ext cx="3125337" cy="614149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269241" y="6387152"/>
            <a:ext cx="3862316" cy="43672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269241" y="4776716"/>
            <a:ext cx="3603008" cy="450376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705970" y="3562065"/>
            <a:ext cx="2715904" cy="757450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269241" y="2306471"/>
            <a:ext cx="1528549" cy="34119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77214" y="707389"/>
            <a:ext cx="6835774" cy="10795"/>
          </a:xfrm>
          <a:custGeom>
            <a:avLst/>
            <a:gdLst/>
            <a:ahLst/>
            <a:cxnLst/>
            <a:rect l="l" t="t" r="r" b="b"/>
            <a:pathLst>
              <a:path w="6835774" h="10795">
                <a:moveTo>
                  <a:pt x="0" y="10795"/>
                </a:moveTo>
                <a:lnTo>
                  <a:pt x="683577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848994" y="9067799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902004" y="467622"/>
            <a:ext cx="1143682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5017388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270189" y="936289"/>
            <a:ext cx="1580286" cy="43846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ts val="1495"/>
              </a:lnSpc>
              <a:spcBef>
                <a:spcPts val="74"/>
              </a:spcBef>
            </a:pPr>
            <a:r>
              <a:rPr sz="900" spc="0" baseline="4831" dirty="0" smtClean="0">
                <a:solidFill>
                  <a:srgbClr val="706D7B"/>
                </a:solidFill>
                <a:latin typeface="Arial"/>
                <a:cs typeface="Arial"/>
              </a:rPr>
              <a:t>D</a:t>
            </a:r>
            <a:r>
              <a:rPr sz="900" spc="0" baseline="4831" dirty="0" smtClean="0">
                <a:solidFill>
                  <a:srgbClr val="484657"/>
                </a:solidFill>
                <a:latin typeface="Arial"/>
                <a:cs typeface="Arial"/>
              </a:rPr>
              <a:t>E:,</a:t>
            </a:r>
            <a:r>
              <a:rPr sz="900" spc="0" baseline="4831" dirty="0" smtClean="0">
                <a:solidFill>
                  <a:srgbClr val="5D5869"/>
                </a:solidFill>
                <a:latin typeface="Arial"/>
                <a:cs typeface="Arial"/>
              </a:rPr>
              <a:t>ETE </a:t>
            </a:r>
            <a:r>
              <a:rPr sz="900" spc="155" baseline="4831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900" spc="0" baseline="4831" dirty="0" smtClean="0">
                <a:solidFill>
                  <a:srgbClr val="5D5869"/>
                </a:solidFill>
                <a:latin typeface="Arial"/>
                <a:cs typeface="Arial"/>
              </a:rPr>
              <a:t>PR</a:t>
            </a:r>
            <a:r>
              <a:rPr sz="900" spc="0" baseline="4831" dirty="0" smtClean="0">
                <a:solidFill>
                  <a:srgbClr val="8A8991"/>
                </a:solidFill>
                <a:latin typeface="Arial"/>
                <a:cs typeface="Arial"/>
              </a:rPr>
              <a:t>O</a:t>
            </a:r>
            <a:r>
              <a:rPr sz="900" spc="0" baseline="4831" dirty="0" smtClean="0">
                <a:solidFill>
                  <a:srgbClr val="706D7B"/>
                </a:solidFill>
                <a:latin typeface="Arial"/>
                <a:cs typeface="Arial"/>
              </a:rPr>
              <a:t>M </a:t>
            </a:r>
            <a:r>
              <a:rPr sz="900" spc="114" baseline="4831" dirty="0" smtClean="0">
                <a:solidFill>
                  <a:srgbClr val="706D7B"/>
                </a:solidFill>
                <a:latin typeface="Arial"/>
                <a:cs typeface="Arial"/>
              </a:rPr>
              <a:t> </a:t>
            </a:r>
            <a:r>
              <a:rPr sz="1050" spc="0" baseline="4141" dirty="0" smtClean="0">
                <a:solidFill>
                  <a:srgbClr val="706D7B"/>
                </a:solidFill>
                <a:latin typeface="Arial"/>
                <a:cs typeface="Arial"/>
              </a:rPr>
              <a:t>My </a:t>
            </a:r>
            <a:r>
              <a:rPr sz="1050" spc="94" baseline="4141" dirty="0" smtClean="0">
                <a:solidFill>
                  <a:srgbClr val="706D7B"/>
                </a:solidFill>
                <a:latin typeface="Arial"/>
                <a:cs typeface="Arial"/>
              </a:rPr>
              <a:t> </a:t>
            </a:r>
            <a:r>
              <a:rPr sz="900" spc="0" baseline="4831" dirty="0" smtClean="0">
                <a:solidFill>
                  <a:srgbClr val="5D5869"/>
                </a:solidFill>
                <a:latin typeface="Arial"/>
                <a:cs typeface="Arial"/>
              </a:rPr>
              <a:t>T</a:t>
            </a:r>
            <a:r>
              <a:rPr sz="900" spc="0" baseline="4831" dirty="0" smtClean="0">
                <a:solidFill>
                  <a:srgbClr val="706D7B"/>
                </a:solidFill>
                <a:latin typeface="Arial"/>
                <a:cs typeface="Arial"/>
              </a:rPr>
              <a:t>ab</a:t>
            </a:r>
            <a:r>
              <a:rPr sz="900" spc="0" baseline="4831" dirty="0" smtClean="0">
                <a:solidFill>
                  <a:srgbClr val="5D5869"/>
                </a:solidFill>
                <a:latin typeface="Arial"/>
                <a:cs typeface="Arial"/>
              </a:rPr>
              <a:t>l</a:t>
            </a:r>
            <a:r>
              <a:rPr sz="900" spc="0" baseline="4831" dirty="0" smtClean="0">
                <a:solidFill>
                  <a:srgbClr val="3E3644"/>
                </a:solidFill>
                <a:latin typeface="Arial"/>
                <a:cs typeface="Arial"/>
              </a:rPr>
              <a:t>e  </a:t>
            </a:r>
            <a:r>
              <a:rPr sz="900" spc="39" baseline="4831" dirty="0" smtClean="0">
                <a:solidFill>
                  <a:srgbClr val="3E3644"/>
                </a:solidFill>
                <a:latin typeface="Arial"/>
                <a:cs typeface="Arial"/>
              </a:rPr>
              <a:t> </a:t>
            </a:r>
            <a:r>
              <a:rPr sz="1950" spc="0" baseline="1927" dirty="0" smtClean="0">
                <a:solidFill>
                  <a:srgbClr val="5D5869"/>
                </a:solidFill>
                <a:latin typeface="Segoe UI"/>
                <a:cs typeface="Segoe UI"/>
              </a:rPr>
              <a:t>�</a:t>
            </a:r>
            <a:r>
              <a:rPr sz="1950" spc="0" baseline="2229" dirty="0" smtClean="0">
                <a:solidFill>
                  <a:srgbClr val="8A8991"/>
                </a:solidFill>
                <a:latin typeface="Arial"/>
                <a:cs typeface="Arial"/>
              </a:rPr>
              <a:t>aj</a:t>
            </a:r>
            <a:endParaRPr sz="1300">
              <a:latin typeface="Arial"/>
              <a:cs typeface="Arial"/>
            </a:endParaRPr>
          </a:p>
          <a:p>
            <a:pPr marL="347888" marR="360574" algn="ctr">
              <a:lnSpc>
                <a:spcPct val="94401"/>
              </a:lnSpc>
              <a:spcBef>
                <a:spcPts val="1004"/>
              </a:spcBef>
            </a:pPr>
            <a:r>
              <a:rPr sz="700" spc="0" dirty="0" smtClean="0">
                <a:solidFill>
                  <a:srgbClr val="8A8991"/>
                </a:solidFill>
                <a:latin typeface="Courier New"/>
                <a:cs typeface="Courier New"/>
              </a:rPr>
              <a:t>D</a:t>
            </a:r>
            <a:r>
              <a:rPr sz="700" spc="0" dirty="0" smtClean="0">
                <a:solidFill>
                  <a:srgbClr val="5D5869"/>
                </a:solidFill>
                <a:latin typeface="Courier New"/>
                <a:cs typeface="Courier New"/>
              </a:rPr>
              <a:t>EL</a:t>
            </a:r>
            <a:r>
              <a:rPr sz="700" spc="144" dirty="0" smtClean="0">
                <a:solidFill>
                  <a:srgbClr val="5D5869"/>
                </a:solidFill>
                <a:latin typeface="Courier New"/>
                <a:cs typeface="Courier New"/>
              </a:rPr>
              <a:t> </a:t>
            </a:r>
            <a:r>
              <a:rPr sz="700" spc="0" dirty="0" smtClean="0">
                <a:solidFill>
                  <a:srgbClr val="706D7B"/>
                </a:solidFill>
                <a:latin typeface="Courier New"/>
                <a:cs typeface="Courier New"/>
              </a:rPr>
              <a:t>My</a:t>
            </a:r>
            <a:r>
              <a:rPr sz="700" spc="186" dirty="0" smtClean="0">
                <a:solidFill>
                  <a:srgbClr val="706D7B"/>
                </a:solidFill>
                <a:latin typeface="Courier New"/>
                <a:cs typeface="Courier New"/>
              </a:rPr>
              <a:t> </a:t>
            </a:r>
            <a:r>
              <a:rPr sz="700" spc="0" dirty="0" smtClean="0">
                <a:solidFill>
                  <a:srgbClr val="706D7B"/>
                </a:solidFill>
                <a:latin typeface="Courier New"/>
                <a:cs typeface="Courier New"/>
              </a:rPr>
              <a:t>T</a:t>
            </a:r>
            <a:r>
              <a:rPr sz="700" spc="0" dirty="0" smtClean="0">
                <a:solidFill>
                  <a:srgbClr val="5D5869"/>
                </a:solidFill>
                <a:latin typeface="Courier New"/>
                <a:cs typeface="Courier New"/>
              </a:rPr>
              <a:t>a</a:t>
            </a:r>
            <a:r>
              <a:rPr sz="700" spc="0" dirty="0" smtClean="0">
                <a:solidFill>
                  <a:srgbClr val="8A8991"/>
                </a:solidFill>
                <a:latin typeface="Courier New"/>
                <a:cs typeface="Courier New"/>
              </a:rPr>
              <a:t>b</a:t>
            </a:r>
            <a:r>
              <a:rPr sz="700" spc="0" dirty="0" smtClean="0">
                <a:solidFill>
                  <a:srgbClr val="706D7B"/>
                </a:solidFill>
                <a:latin typeface="Courier New"/>
                <a:cs typeface="Courier New"/>
              </a:rPr>
              <a:t>l</a:t>
            </a:r>
            <a:r>
              <a:rPr sz="700" spc="0" dirty="0" smtClean="0">
                <a:solidFill>
                  <a:srgbClr val="5D5869"/>
                </a:solidFill>
                <a:latin typeface="Courier New"/>
                <a:cs typeface="Courier New"/>
              </a:rPr>
              <a:t>e</a:t>
            </a:r>
            <a:r>
              <a:rPr sz="700" spc="321" dirty="0" smtClean="0">
                <a:solidFill>
                  <a:srgbClr val="5D5869"/>
                </a:solidFill>
                <a:latin typeface="Courier New"/>
                <a:cs typeface="Courier New"/>
              </a:rPr>
              <a:t> </a:t>
            </a:r>
            <a:r>
              <a:rPr sz="700" spc="0" dirty="0" smtClean="0">
                <a:solidFill>
                  <a:srgbClr val="706D7B"/>
                </a:solidFill>
                <a:latin typeface="Courier New"/>
                <a:cs typeface="Courier New"/>
              </a:rPr>
              <a:t>;</a:t>
            </a:r>
            <a:r>
              <a:rPr sz="700" spc="0" dirty="0" smtClean="0">
                <a:solidFill>
                  <a:srgbClr val="B5B3B9"/>
                </a:solidFill>
                <a:latin typeface="Courier New"/>
                <a:cs typeface="Courier New"/>
              </a:rPr>
              <a:t>]</a:t>
            </a:r>
            <a:endParaRPr sz="700">
              <a:latin typeface="Courier New"/>
              <a:cs typeface="Courier New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010882" y="1486703"/>
            <a:ext cx="5817988" cy="48517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9523" marR="5919">
              <a:lnSpc>
                <a:spcPct val="95825"/>
              </a:lnSpc>
              <a:spcBef>
                <a:spcPts val="15"/>
              </a:spcBef>
            </a:pP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Both</a:t>
            </a:r>
            <a:r>
              <a:rPr sz="850" spc="9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examples</a:t>
            </a:r>
            <a:r>
              <a:rPr sz="850" spc="-72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will</a:t>
            </a:r>
            <a:r>
              <a:rPr sz="850" spc="-21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dele</a:t>
            </a:r>
            <a:r>
              <a:rPr sz="850" spc="0" dirty="0" smtClean="0">
                <a:solidFill>
                  <a:srgbClr val="706D7B"/>
                </a:solidFill>
                <a:latin typeface="Arial"/>
                <a:cs typeface="Arial"/>
              </a:rPr>
              <a:t>t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e</a:t>
            </a:r>
            <a:r>
              <a:rPr sz="850" spc="-38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all</a:t>
            </a:r>
            <a:r>
              <a:rPr sz="850" spc="-70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the</a:t>
            </a:r>
            <a:r>
              <a:rPr sz="850" spc="30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rows</a:t>
            </a:r>
            <a:r>
              <a:rPr sz="850" spc="-51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706D7B"/>
                </a:solidFill>
                <a:latin typeface="Arial"/>
                <a:cs typeface="Arial"/>
              </a:rPr>
              <a:t>i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n</a:t>
            </a:r>
            <a:r>
              <a:rPr sz="850" spc="-40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the</a:t>
            </a:r>
            <a:r>
              <a:rPr sz="850" spc="-24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706D7B"/>
                </a:solidFill>
                <a:latin typeface="Arial"/>
                <a:cs typeface="Arial"/>
              </a:rPr>
              <a:t>t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ab</a:t>
            </a:r>
            <a:r>
              <a:rPr sz="850" spc="0" dirty="0" smtClean="0">
                <a:solidFill>
                  <a:srgbClr val="706D7B"/>
                </a:solidFill>
                <a:latin typeface="Arial"/>
                <a:cs typeface="Arial"/>
              </a:rPr>
              <a:t>l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e</a:t>
            </a:r>
            <a:r>
              <a:rPr sz="850" spc="0" dirty="0" smtClean="0">
                <a:solidFill>
                  <a:srgbClr val="706D7B"/>
                </a:solidFill>
                <a:latin typeface="Arial"/>
                <a:cs typeface="Arial"/>
              </a:rPr>
              <a:t>.</a:t>
            </a:r>
            <a:endParaRPr sz="850">
              <a:latin typeface="Arial"/>
              <a:cs typeface="Arial"/>
            </a:endParaRPr>
          </a:p>
          <a:p>
            <a:pPr marL="12700">
              <a:lnSpc>
                <a:spcPct val="99754"/>
              </a:lnSpc>
              <a:spcBef>
                <a:spcPts val="741"/>
              </a:spcBef>
            </a:pP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Since</a:t>
            </a:r>
            <a:r>
              <a:rPr sz="850" spc="-53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3E3644"/>
                </a:solidFill>
                <a:latin typeface="Arial"/>
                <a:cs typeface="Arial"/>
              </a:rPr>
              <a:t>t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he</a:t>
            </a:r>
            <a:r>
              <a:rPr sz="850" spc="30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3E3644"/>
                </a:solidFill>
                <a:latin typeface="Arial"/>
                <a:cs typeface="Arial"/>
              </a:rPr>
              <a:t>F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RO</a:t>
            </a:r>
            <a:r>
              <a:rPr sz="850" spc="0" dirty="0" smtClean="0">
                <a:solidFill>
                  <a:srgbClr val="484657"/>
                </a:solidFill>
                <a:latin typeface="Arial"/>
                <a:cs typeface="Arial"/>
              </a:rPr>
              <a:t>M</a:t>
            </a:r>
            <a:r>
              <a:rPr sz="850" spc="-59" dirty="0" smtClean="0">
                <a:solidFill>
                  <a:srgbClr val="484657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and</a:t>
            </a:r>
            <a:r>
              <a:rPr sz="850" spc="-50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the</a:t>
            </a:r>
            <a:r>
              <a:rPr sz="850" spc="-74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ALL</a:t>
            </a:r>
            <a:r>
              <a:rPr sz="850" spc="20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a</a:t>
            </a:r>
            <a:r>
              <a:rPr sz="850" spc="0" dirty="0" smtClean="0">
                <a:solidFill>
                  <a:srgbClr val="3E3644"/>
                </a:solidFill>
                <a:latin typeface="Arial"/>
                <a:cs typeface="Arial"/>
              </a:rPr>
              <a:t>r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e</a:t>
            </a:r>
            <a:r>
              <a:rPr sz="850" spc="-22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optiona</a:t>
            </a:r>
            <a:r>
              <a:rPr sz="850" spc="0" dirty="0" smtClean="0">
                <a:solidFill>
                  <a:srgbClr val="706D7B"/>
                </a:solidFill>
                <a:latin typeface="Arial"/>
                <a:cs typeface="Arial"/>
              </a:rPr>
              <a:t>l</a:t>
            </a:r>
            <a:r>
              <a:rPr sz="850" spc="0" dirty="0" smtClean="0">
                <a:solidFill>
                  <a:srgbClr val="8A8991"/>
                </a:solidFill>
                <a:latin typeface="Arial"/>
                <a:cs typeface="Arial"/>
              </a:rPr>
              <a:t>,</a:t>
            </a:r>
            <a:r>
              <a:rPr sz="850" spc="-76" dirty="0" smtClean="0">
                <a:solidFill>
                  <a:srgbClr val="8A8991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an</a:t>
            </a:r>
            <a:r>
              <a:rPr sz="850" spc="0" dirty="0" smtClean="0">
                <a:solidFill>
                  <a:srgbClr val="484657"/>
                </a:solidFill>
                <a:latin typeface="Arial"/>
                <a:cs typeface="Arial"/>
              </a:rPr>
              <a:t>d</a:t>
            </a:r>
            <a:r>
              <a:rPr sz="850" spc="-48" dirty="0" smtClean="0">
                <a:solidFill>
                  <a:srgbClr val="484657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the</a:t>
            </a:r>
            <a:r>
              <a:rPr sz="850" spc="30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D</a:t>
            </a:r>
            <a:r>
              <a:rPr sz="850" spc="0" dirty="0" smtClean="0">
                <a:solidFill>
                  <a:srgbClr val="484657"/>
                </a:solidFill>
                <a:latin typeface="Arial"/>
                <a:cs typeface="Arial"/>
              </a:rPr>
              <a:t>E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LET</a:t>
            </a:r>
            <a:r>
              <a:rPr sz="850" spc="0" dirty="0" smtClean="0">
                <a:solidFill>
                  <a:srgbClr val="484657"/>
                </a:solidFill>
                <a:latin typeface="Arial"/>
                <a:cs typeface="Arial"/>
              </a:rPr>
              <a:t>E</a:t>
            </a:r>
            <a:r>
              <a:rPr sz="850" spc="3" dirty="0" smtClean="0">
                <a:solidFill>
                  <a:srgbClr val="484657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can</a:t>
            </a:r>
            <a:r>
              <a:rPr sz="850" spc="-3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869"/>
                </a:solidFill>
                <a:latin typeface="Times New Roman"/>
                <a:cs typeface="Times New Roman"/>
              </a:rPr>
              <a:t>be</a:t>
            </a:r>
            <a:r>
              <a:rPr sz="850" spc="112" dirty="0" smtClean="0">
                <a:solidFill>
                  <a:srgbClr val="5D5869"/>
                </a:solidFill>
                <a:latin typeface="Times New Roman"/>
                <a:cs typeface="Times New Roman"/>
              </a:rPr>
              <a:t> 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abbreviated</a:t>
            </a:r>
            <a:r>
              <a:rPr sz="850" spc="0" dirty="0" smtClean="0">
                <a:solidFill>
                  <a:srgbClr val="8A8991"/>
                </a:solidFill>
                <a:latin typeface="Arial"/>
                <a:cs typeface="Arial"/>
              </a:rPr>
              <a:t>,</a:t>
            </a:r>
            <a:r>
              <a:rPr sz="850" spc="-41" dirty="0" smtClean="0">
                <a:solidFill>
                  <a:srgbClr val="8A8991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the</a:t>
            </a:r>
            <a:r>
              <a:rPr sz="850" spc="-74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second</a:t>
            </a:r>
            <a:r>
              <a:rPr sz="850" spc="-36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example</a:t>
            </a:r>
            <a:r>
              <a:rPr sz="850" spc="-76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still</a:t>
            </a:r>
            <a:r>
              <a:rPr sz="850" spc="-11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removes</a:t>
            </a:r>
            <a:r>
              <a:rPr sz="850" spc="-69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all</a:t>
            </a:r>
            <a:r>
              <a:rPr sz="850" spc="37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rows </a:t>
            </a:r>
            <a:r>
              <a:rPr sz="850" spc="0" dirty="0" smtClean="0">
                <a:solidFill>
                  <a:srgbClr val="484657"/>
                </a:solidFill>
                <a:latin typeface="Arial"/>
                <a:cs typeface="Arial"/>
              </a:rPr>
              <a:t>fr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om</a:t>
            </a:r>
            <a:r>
              <a:rPr sz="850" spc="-65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a</a:t>
            </a:r>
            <a:r>
              <a:rPr sz="850" spc="-10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tab</a:t>
            </a:r>
            <a:r>
              <a:rPr sz="850" spc="0" dirty="0" smtClean="0">
                <a:solidFill>
                  <a:srgbClr val="502839"/>
                </a:solidFill>
                <a:latin typeface="Arial"/>
                <a:cs typeface="Arial"/>
              </a:rPr>
              <a:t>l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e</a:t>
            </a:r>
            <a:r>
              <a:rPr sz="850" spc="-45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and</a:t>
            </a:r>
            <a:r>
              <a:rPr sz="850" spc="-48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e</a:t>
            </a:r>
            <a:r>
              <a:rPr sz="850" spc="0" dirty="0" smtClean="0">
                <a:solidFill>
                  <a:srgbClr val="484657"/>
                </a:solidFill>
                <a:latin typeface="Arial"/>
                <a:cs typeface="Arial"/>
              </a:rPr>
              <a:t>x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ecutes</a:t>
            </a:r>
            <a:r>
              <a:rPr sz="850" spc="-53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exactly</a:t>
            </a:r>
            <a:r>
              <a:rPr sz="850" spc="-11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the</a:t>
            </a:r>
            <a:r>
              <a:rPr sz="850" spc="-19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same</a:t>
            </a:r>
            <a:r>
              <a:rPr sz="850" spc="-69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as</a:t>
            </a:r>
            <a:r>
              <a:rPr sz="850" spc="-62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the</a:t>
            </a:r>
            <a:r>
              <a:rPr sz="850" spc="-24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above</a:t>
            </a:r>
            <a:r>
              <a:rPr sz="850" spc="-37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statement.</a:t>
            </a:r>
            <a:endParaRPr sz="85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010882" y="2063275"/>
            <a:ext cx="2752006" cy="14224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</a:pPr>
            <a:r>
              <a:rPr sz="900" spc="0" dirty="0" smtClean="0">
                <a:solidFill>
                  <a:srgbClr val="1F1F91"/>
                </a:solidFill>
                <a:latin typeface="Times New Roman"/>
                <a:cs typeface="Times New Roman"/>
              </a:rPr>
              <a:t>A</a:t>
            </a:r>
            <a:r>
              <a:rPr sz="900" spc="29" dirty="0" smtClean="0">
                <a:solidFill>
                  <a:srgbClr val="1F1F91"/>
                </a:solidFill>
                <a:latin typeface="Times New Roman"/>
                <a:cs typeface="Times New Roman"/>
              </a:rPr>
              <a:t> </a:t>
            </a:r>
            <a:r>
              <a:rPr sz="850" spc="0" dirty="0" smtClean="0">
                <a:solidFill>
                  <a:srgbClr val="3A3699"/>
                </a:solidFill>
                <a:latin typeface="Arial"/>
                <a:cs typeface="Arial"/>
              </a:rPr>
              <a:t>D</a:t>
            </a:r>
            <a:r>
              <a:rPr sz="850" spc="0" dirty="0" smtClean="0">
                <a:solidFill>
                  <a:srgbClr val="1F1F91"/>
                </a:solidFill>
                <a:latin typeface="Arial"/>
                <a:cs typeface="Arial"/>
              </a:rPr>
              <a:t>E</a:t>
            </a:r>
            <a:r>
              <a:rPr sz="850" spc="0" dirty="0" smtClean="0">
                <a:solidFill>
                  <a:srgbClr val="2335A0"/>
                </a:solidFill>
                <a:latin typeface="Arial"/>
                <a:cs typeface="Arial"/>
              </a:rPr>
              <a:t>L</a:t>
            </a:r>
            <a:r>
              <a:rPr sz="850" spc="0" dirty="0" smtClean="0">
                <a:solidFill>
                  <a:srgbClr val="1F1F91"/>
                </a:solidFill>
                <a:latin typeface="Arial"/>
                <a:cs typeface="Arial"/>
              </a:rPr>
              <a:t>E</a:t>
            </a:r>
            <a:r>
              <a:rPr sz="850" spc="0" dirty="0" smtClean="0">
                <a:solidFill>
                  <a:srgbClr val="3A3699"/>
                </a:solidFill>
                <a:latin typeface="Arial"/>
                <a:cs typeface="Arial"/>
              </a:rPr>
              <a:t>T</a:t>
            </a:r>
            <a:r>
              <a:rPr sz="850" spc="0" dirty="0" smtClean="0">
                <a:solidFill>
                  <a:srgbClr val="1F1F91"/>
                </a:solidFill>
                <a:latin typeface="Arial"/>
                <a:cs typeface="Arial"/>
              </a:rPr>
              <a:t>E</a:t>
            </a:r>
            <a:r>
              <a:rPr sz="850" spc="48" dirty="0" smtClean="0">
                <a:solidFill>
                  <a:srgbClr val="1F1F91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1F1F91"/>
                </a:solidFill>
                <a:latin typeface="Arial"/>
                <a:cs typeface="Arial"/>
              </a:rPr>
              <a:t>E</a:t>
            </a:r>
            <a:r>
              <a:rPr sz="850" spc="0" dirty="0" smtClean="0">
                <a:solidFill>
                  <a:srgbClr val="3A3699"/>
                </a:solidFill>
                <a:latin typeface="Arial"/>
                <a:cs typeface="Arial"/>
              </a:rPr>
              <a:t>xamp</a:t>
            </a:r>
            <a:r>
              <a:rPr sz="850" spc="0" dirty="0" smtClean="0">
                <a:solidFill>
                  <a:srgbClr val="534C9C"/>
                </a:solidFill>
                <a:latin typeface="Arial"/>
                <a:cs typeface="Arial"/>
              </a:rPr>
              <a:t>l</a:t>
            </a:r>
            <a:r>
              <a:rPr sz="850" spc="0" dirty="0" smtClean="0">
                <a:solidFill>
                  <a:srgbClr val="3A3699"/>
                </a:solidFill>
                <a:latin typeface="Arial"/>
                <a:cs typeface="Arial"/>
              </a:rPr>
              <a:t>e</a:t>
            </a:r>
            <a:r>
              <a:rPr sz="850" spc="202" dirty="0" smtClean="0">
                <a:solidFill>
                  <a:srgbClr val="3A3699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3A3699"/>
                </a:solidFill>
                <a:latin typeface="Arial"/>
                <a:cs typeface="Arial"/>
              </a:rPr>
              <a:t>De</a:t>
            </a:r>
            <a:r>
              <a:rPr sz="850" spc="0" dirty="0" smtClean="0">
                <a:solidFill>
                  <a:srgbClr val="534C9C"/>
                </a:solidFill>
                <a:latin typeface="Arial"/>
                <a:cs typeface="Arial"/>
              </a:rPr>
              <a:t>l</a:t>
            </a:r>
            <a:r>
              <a:rPr sz="850" spc="0" dirty="0" smtClean="0">
                <a:solidFill>
                  <a:srgbClr val="1F1F91"/>
                </a:solidFill>
                <a:latin typeface="Arial"/>
                <a:cs typeface="Arial"/>
              </a:rPr>
              <a:t>e</a:t>
            </a:r>
            <a:r>
              <a:rPr sz="850" spc="0" dirty="0" smtClean="0">
                <a:solidFill>
                  <a:srgbClr val="3A3699"/>
                </a:solidFill>
                <a:latin typeface="Arial"/>
                <a:cs typeface="Arial"/>
              </a:rPr>
              <a:t>t</a:t>
            </a:r>
            <a:r>
              <a:rPr sz="850" spc="0" dirty="0" smtClean="0">
                <a:solidFill>
                  <a:srgbClr val="534C9C"/>
                </a:solidFill>
                <a:latin typeface="Arial"/>
                <a:cs typeface="Arial"/>
              </a:rPr>
              <a:t>i</a:t>
            </a:r>
            <a:r>
              <a:rPr sz="850" spc="0" dirty="0" smtClean="0">
                <a:solidFill>
                  <a:srgbClr val="3A3699"/>
                </a:solidFill>
                <a:latin typeface="Arial"/>
                <a:cs typeface="Arial"/>
              </a:rPr>
              <a:t>ng</a:t>
            </a:r>
            <a:r>
              <a:rPr sz="850" spc="230" dirty="0" smtClean="0">
                <a:solidFill>
                  <a:srgbClr val="3A3699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3A3699"/>
                </a:solidFill>
                <a:latin typeface="Arial"/>
                <a:cs typeface="Arial"/>
              </a:rPr>
              <a:t>on</a:t>
            </a:r>
            <a:r>
              <a:rPr sz="850" spc="0" dirty="0" smtClean="0">
                <a:solidFill>
                  <a:srgbClr val="534C9C"/>
                </a:solidFill>
                <a:latin typeface="Arial"/>
                <a:cs typeface="Arial"/>
              </a:rPr>
              <a:t>l</a:t>
            </a:r>
            <a:r>
              <a:rPr sz="850" spc="0" dirty="0" smtClean="0">
                <a:solidFill>
                  <a:srgbClr val="3A3699"/>
                </a:solidFill>
                <a:latin typeface="Arial"/>
                <a:cs typeface="Arial"/>
              </a:rPr>
              <a:t>y</a:t>
            </a:r>
            <a:r>
              <a:rPr sz="850" spc="7" dirty="0" smtClean="0">
                <a:solidFill>
                  <a:srgbClr val="3A3699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3A3699"/>
                </a:solidFill>
                <a:latin typeface="Arial"/>
                <a:cs typeface="Arial"/>
              </a:rPr>
              <a:t>Some</a:t>
            </a:r>
            <a:r>
              <a:rPr sz="850" spc="117" dirty="0" smtClean="0">
                <a:solidFill>
                  <a:srgbClr val="3A3699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3A3699"/>
                </a:solidFill>
                <a:latin typeface="Arial"/>
                <a:cs typeface="Arial"/>
              </a:rPr>
              <a:t>of</a:t>
            </a:r>
            <a:r>
              <a:rPr sz="850" spc="-45" dirty="0" smtClean="0">
                <a:solidFill>
                  <a:srgbClr val="3A3699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3A3699"/>
                </a:solidFill>
                <a:latin typeface="Arial"/>
                <a:cs typeface="Arial"/>
              </a:rPr>
              <a:t>th</a:t>
            </a:r>
            <a:r>
              <a:rPr sz="850" spc="0" dirty="0" smtClean="0">
                <a:solidFill>
                  <a:srgbClr val="1F1F91"/>
                </a:solidFill>
                <a:latin typeface="Arial"/>
                <a:cs typeface="Arial"/>
              </a:rPr>
              <a:t>e</a:t>
            </a:r>
            <a:r>
              <a:rPr sz="850" spc="188" dirty="0" smtClean="0">
                <a:solidFill>
                  <a:srgbClr val="1F1F91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3A3699"/>
                </a:solidFill>
                <a:latin typeface="Arial"/>
                <a:cs typeface="Arial"/>
              </a:rPr>
              <a:t>Rows</a:t>
            </a:r>
            <a:endParaRPr sz="85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277013" y="2375763"/>
            <a:ext cx="1213023" cy="11811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4401"/>
              </a:lnSpc>
              <a:spcBef>
                <a:spcPts val="50"/>
              </a:spcBef>
            </a:pPr>
            <a:r>
              <a:rPr sz="700" spc="0" dirty="0" smtClean="0">
                <a:solidFill>
                  <a:srgbClr val="8A8991"/>
                </a:solidFill>
                <a:latin typeface="Courier New"/>
                <a:cs typeface="Courier New"/>
              </a:rPr>
              <a:t>D</a:t>
            </a:r>
            <a:r>
              <a:rPr sz="700" spc="0" dirty="0" smtClean="0">
                <a:solidFill>
                  <a:srgbClr val="706D7B"/>
                </a:solidFill>
                <a:latin typeface="Courier New"/>
                <a:cs typeface="Courier New"/>
              </a:rPr>
              <a:t>E</a:t>
            </a:r>
            <a:r>
              <a:rPr sz="700" spc="0" dirty="0" smtClean="0">
                <a:solidFill>
                  <a:srgbClr val="8A8991"/>
                </a:solidFill>
                <a:latin typeface="Courier New"/>
                <a:cs typeface="Courier New"/>
              </a:rPr>
              <a:t>L</a:t>
            </a:r>
            <a:r>
              <a:rPr sz="700" spc="0" dirty="0" smtClean="0">
                <a:solidFill>
                  <a:srgbClr val="706D7B"/>
                </a:solidFill>
                <a:latin typeface="Courier New"/>
                <a:cs typeface="Courier New"/>
              </a:rPr>
              <a:t>ETE</a:t>
            </a:r>
            <a:r>
              <a:rPr sz="700" spc="329" dirty="0" smtClean="0">
                <a:solidFill>
                  <a:srgbClr val="706D7B"/>
                </a:solidFill>
                <a:latin typeface="Courier New"/>
                <a:cs typeface="Courier New"/>
              </a:rPr>
              <a:t> </a:t>
            </a:r>
            <a:r>
              <a:rPr sz="700" spc="0" dirty="0" smtClean="0">
                <a:solidFill>
                  <a:srgbClr val="706D7B"/>
                </a:solidFill>
                <a:latin typeface="Courier New"/>
                <a:cs typeface="Courier New"/>
              </a:rPr>
              <a:t>t</a:t>
            </a:r>
            <a:r>
              <a:rPr sz="700" spc="0" dirty="0" smtClean="0">
                <a:solidFill>
                  <a:srgbClr val="8A8991"/>
                </a:solidFill>
                <a:latin typeface="Courier New"/>
                <a:cs typeface="Courier New"/>
              </a:rPr>
              <a:t>ROM</a:t>
            </a:r>
            <a:r>
              <a:rPr sz="700" spc="9" dirty="0" smtClean="0">
                <a:solidFill>
                  <a:srgbClr val="8A8991"/>
                </a:solidFill>
                <a:latin typeface="Courier New"/>
                <a:cs typeface="Courier New"/>
              </a:rPr>
              <a:t> </a:t>
            </a:r>
            <a:r>
              <a:rPr sz="700" spc="0" dirty="0" smtClean="0">
                <a:solidFill>
                  <a:srgbClr val="8A8991"/>
                </a:solidFill>
                <a:latin typeface="Courier New"/>
                <a:cs typeface="Courier New"/>
              </a:rPr>
              <a:t>My</a:t>
            </a:r>
            <a:r>
              <a:rPr sz="700" spc="190" dirty="0" smtClean="0">
                <a:solidFill>
                  <a:srgbClr val="8A8991"/>
                </a:solidFill>
                <a:latin typeface="Courier New"/>
                <a:cs typeface="Courier New"/>
              </a:rPr>
              <a:t> </a:t>
            </a:r>
            <a:r>
              <a:rPr sz="700" spc="0" dirty="0" smtClean="0">
                <a:solidFill>
                  <a:srgbClr val="706D7B"/>
                </a:solidFill>
                <a:latin typeface="Courier New"/>
                <a:cs typeface="Courier New"/>
              </a:rPr>
              <a:t>T</a:t>
            </a:r>
            <a:r>
              <a:rPr sz="700" spc="0" dirty="0" smtClean="0">
                <a:solidFill>
                  <a:srgbClr val="8A8991"/>
                </a:solidFill>
                <a:latin typeface="Courier New"/>
                <a:cs typeface="Courier New"/>
              </a:rPr>
              <a:t>abl</a:t>
            </a:r>
            <a:r>
              <a:rPr sz="700" spc="0" dirty="0" smtClean="0">
                <a:solidFill>
                  <a:srgbClr val="706D7B"/>
                </a:solidFill>
                <a:latin typeface="Courier New"/>
                <a:cs typeface="Courier New"/>
              </a:rPr>
              <a:t>e</a:t>
            </a:r>
            <a:endParaRPr sz="700">
              <a:latin typeface="Courier New"/>
              <a:cs typeface="Courier New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331604" y="2424278"/>
            <a:ext cx="1348235" cy="20066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20"/>
              </a:lnSpc>
              <a:spcBef>
                <a:spcPts val="76"/>
              </a:spcBef>
            </a:pPr>
            <a:r>
              <a:rPr sz="1050" spc="0" baseline="8407" dirty="0" smtClean="0">
                <a:solidFill>
                  <a:srgbClr val="706D7B"/>
                </a:solidFill>
                <a:latin typeface="Courier New"/>
                <a:cs typeface="Courier New"/>
              </a:rPr>
              <a:t>HE</a:t>
            </a:r>
            <a:r>
              <a:rPr sz="1050" spc="0" baseline="8407" dirty="0" smtClean="0">
                <a:solidFill>
                  <a:srgbClr val="8A8991"/>
                </a:solidFill>
                <a:latin typeface="Courier New"/>
                <a:cs typeface="Courier New"/>
              </a:rPr>
              <a:t>R</a:t>
            </a:r>
            <a:r>
              <a:rPr sz="1050" spc="0" baseline="8407" dirty="0" smtClean="0">
                <a:solidFill>
                  <a:srgbClr val="706D7B"/>
                </a:solidFill>
                <a:latin typeface="Courier New"/>
                <a:cs typeface="Courier New"/>
              </a:rPr>
              <a:t>E</a:t>
            </a:r>
            <a:r>
              <a:rPr sz="1050" spc="35" baseline="8407" dirty="0" smtClean="0">
                <a:solidFill>
                  <a:srgbClr val="706D7B"/>
                </a:solidFill>
                <a:latin typeface="Courier New"/>
                <a:cs typeface="Courier New"/>
              </a:rPr>
              <a:t> </a:t>
            </a:r>
            <a:r>
              <a:rPr sz="1050" spc="0" baseline="8407" dirty="0" smtClean="0">
                <a:solidFill>
                  <a:srgbClr val="9F9FA7"/>
                </a:solidFill>
                <a:latin typeface="Courier New"/>
                <a:cs typeface="Courier New"/>
              </a:rPr>
              <a:t>Co</a:t>
            </a:r>
            <a:r>
              <a:rPr sz="1050" spc="0" baseline="8407" dirty="0" smtClean="0">
                <a:solidFill>
                  <a:srgbClr val="8A8991"/>
                </a:solidFill>
                <a:latin typeface="Courier New"/>
                <a:cs typeface="Courier New"/>
              </a:rPr>
              <a:t>lum</a:t>
            </a:r>
            <a:r>
              <a:rPr sz="1050" spc="0" baseline="8407" dirty="0" smtClean="0">
                <a:solidFill>
                  <a:srgbClr val="706D7B"/>
                </a:solidFill>
                <a:latin typeface="Courier New"/>
                <a:cs typeface="Courier New"/>
              </a:rPr>
              <a:t>n</a:t>
            </a:r>
            <a:r>
              <a:rPr sz="1050" spc="0" baseline="8407" dirty="0" smtClean="0">
                <a:solidFill>
                  <a:srgbClr val="8A8991"/>
                </a:solidFill>
                <a:latin typeface="Courier New"/>
                <a:cs typeface="Courier New"/>
              </a:rPr>
              <a:t>6</a:t>
            </a:r>
            <a:r>
              <a:rPr sz="1050" spc="387" baseline="8407" dirty="0" smtClean="0">
                <a:solidFill>
                  <a:srgbClr val="8A8991"/>
                </a:solidFill>
                <a:latin typeface="Courier New"/>
                <a:cs typeface="Courier New"/>
              </a:rPr>
              <a:t> </a:t>
            </a:r>
            <a:r>
              <a:rPr sz="2025" spc="0" baseline="4359" dirty="0" smtClean="0">
                <a:solidFill>
                  <a:srgbClr val="8A8991"/>
                </a:solidFill>
                <a:latin typeface="Courier New"/>
                <a:cs typeface="Courier New"/>
              </a:rPr>
              <a:t>&lt;</a:t>
            </a:r>
            <a:r>
              <a:rPr sz="2025" spc="-325" baseline="4359" dirty="0" smtClean="0">
                <a:solidFill>
                  <a:srgbClr val="8A8991"/>
                </a:solidFill>
                <a:latin typeface="Courier New"/>
                <a:cs typeface="Courier New"/>
              </a:rPr>
              <a:t> </a:t>
            </a:r>
            <a:r>
              <a:rPr sz="1050" spc="0" baseline="8407" dirty="0" smtClean="0">
                <a:solidFill>
                  <a:srgbClr val="9F9FA7"/>
                </a:solidFill>
                <a:latin typeface="Courier New"/>
                <a:cs typeface="Courier New"/>
              </a:rPr>
              <a:t>1</a:t>
            </a:r>
            <a:r>
              <a:rPr sz="1050" spc="0" baseline="8407" dirty="0" smtClean="0">
                <a:solidFill>
                  <a:srgbClr val="B5B3B9"/>
                </a:solidFill>
                <a:latin typeface="Courier New"/>
                <a:cs typeface="Courier New"/>
              </a:rPr>
              <a:t>00</a:t>
            </a:r>
            <a:r>
              <a:rPr sz="1050" spc="0" baseline="8407" dirty="0" smtClean="0">
                <a:solidFill>
                  <a:srgbClr val="9F9FA7"/>
                </a:solidFill>
                <a:latin typeface="Courier New"/>
                <a:cs typeface="Courier New"/>
              </a:rPr>
              <a:t>1</a:t>
            </a:r>
            <a:r>
              <a:rPr sz="1050" spc="0" baseline="8407" dirty="0" smtClean="0">
                <a:solidFill>
                  <a:srgbClr val="8A8991"/>
                </a:solidFill>
                <a:latin typeface="Courier New"/>
                <a:cs typeface="Courier New"/>
              </a:rPr>
              <a:t>1</a:t>
            </a:r>
            <a:r>
              <a:rPr sz="1050" spc="0" baseline="8407" dirty="0" smtClean="0">
                <a:solidFill>
                  <a:srgbClr val="9F9FA7"/>
                </a:solidFill>
                <a:latin typeface="Courier New"/>
                <a:cs typeface="Courier New"/>
              </a:rPr>
              <a:t>31</a:t>
            </a:r>
            <a:endParaRPr sz="700">
              <a:latin typeface="Courier New"/>
              <a:cs typeface="Courier New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010882" y="2715001"/>
            <a:ext cx="5767909" cy="49882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930"/>
              </a:lnSpc>
              <a:spcBef>
                <a:spcPts val="61"/>
              </a:spcBef>
            </a:pPr>
            <a:r>
              <a:rPr sz="1275" spc="0" baseline="-3410" dirty="0" smtClean="0">
                <a:solidFill>
                  <a:srgbClr val="5D5869"/>
                </a:solidFill>
                <a:latin typeface="Arial"/>
                <a:cs typeface="Arial"/>
              </a:rPr>
              <a:t>The</a:t>
            </a:r>
            <a:r>
              <a:rPr sz="1275" spc="14" baseline="-3410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1275" spc="0" baseline="-3410" dirty="0" smtClean="0">
                <a:solidFill>
                  <a:srgbClr val="5D5869"/>
                </a:solidFill>
                <a:latin typeface="Arial"/>
                <a:cs typeface="Arial"/>
              </a:rPr>
              <a:t>DELETE</a:t>
            </a:r>
            <a:r>
              <a:rPr sz="1275" spc="64" baseline="-3410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1275" spc="0" baseline="-3410" dirty="0" smtClean="0">
                <a:solidFill>
                  <a:srgbClr val="5D5869"/>
                </a:solidFill>
                <a:latin typeface="Arial"/>
                <a:cs typeface="Arial"/>
              </a:rPr>
              <a:t>example</a:t>
            </a:r>
            <a:r>
              <a:rPr sz="1275" spc="-22" baseline="-3410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1275" spc="0" baseline="-3410" dirty="0" smtClean="0">
                <a:solidFill>
                  <a:srgbClr val="5D5869"/>
                </a:solidFill>
                <a:latin typeface="Arial"/>
                <a:cs typeface="Arial"/>
              </a:rPr>
              <a:t>abov</a:t>
            </a:r>
            <a:r>
              <a:rPr sz="1275" spc="0" baseline="-3410" dirty="0" smtClean="0">
                <a:solidFill>
                  <a:srgbClr val="706D7B"/>
                </a:solidFill>
                <a:latin typeface="Arial"/>
                <a:cs typeface="Arial"/>
              </a:rPr>
              <a:t>e</a:t>
            </a:r>
            <a:r>
              <a:rPr sz="1275" spc="-89" baseline="-3410" dirty="0" smtClean="0">
                <a:solidFill>
                  <a:srgbClr val="706D7B"/>
                </a:solidFill>
                <a:latin typeface="Arial"/>
                <a:cs typeface="Arial"/>
              </a:rPr>
              <a:t> </a:t>
            </a:r>
            <a:r>
              <a:rPr sz="1275" spc="0" baseline="-3410" dirty="0" smtClean="0">
                <a:solidFill>
                  <a:srgbClr val="706D7B"/>
                </a:solidFill>
                <a:latin typeface="Arial"/>
                <a:cs typeface="Arial"/>
              </a:rPr>
              <a:t>o</a:t>
            </a:r>
            <a:r>
              <a:rPr sz="1275" spc="0" baseline="-3410" dirty="0" smtClean="0">
                <a:solidFill>
                  <a:srgbClr val="5D5869"/>
                </a:solidFill>
                <a:latin typeface="Arial"/>
                <a:cs typeface="Arial"/>
              </a:rPr>
              <a:t>nly</a:t>
            </a:r>
            <a:r>
              <a:rPr sz="1275" spc="-26" baseline="-3410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1275" spc="0" baseline="-3410" dirty="0" smtClean="0">
                <a:solidFill>
                  <a:srgbClr val="5D5869"/>
                </a:solidFill>
                <a:latin typeface="Arial"/>
                <a:cs typeface="Arial"/>
              </a:rPr>
              <a:t>r</a:t>
            </a:r>
            <a:r>
              <a:rPr sz="1275" spc="0" baseline="-3410" dirty="0" smtClean="0">
                <a:solidFill>
                  <a:srgbClr val="706D7B"/>
                </a:solidFill>
                <a:latin typeface="Arial"/>
                <a:cs typeface="Arial"/>
              </a:rPr>
              <a:t>e</a:t>
            </a:r>
            <a:r>
              <a:rPr sz="1275" spc="0" baseline="-3410" dirty="0" smtClean="0">
                <a:solidFill>
                  <a:srgbClr val="5D5869"/>
                </a:solidFill>
                <a:latin typeface="Arial"/>
                <a:cs typeface="Arial"/>
              </a:rPr>
              <a:t>move</a:t>
            </a:r>
            <a:r>
              <a:rPr sz="1275" spc="0" baseline="-3410" dirty="0" smtClean="0">
                <a:solidFill>
                  <a:srgbClr val="706D7B"/>
                </a:solidFill>
                <a:latin typeface="Arial"/>
                <a:cs typeface="Arial"/>
              </a:rPr>
              <a:t>s</a:t>
            </a:r>
            <a:r>
              <a:rPr sz="1275" spc="-69" baseline="-3410" dirty="0" smtClean="0">
                <a:solidFill>
                  <a:srgbClr val="706D7B"/>
                </a:solidFill>
                <a:latin typeface="Arial"/>
                <a:cs typeface="Arial"/>
              </a:rPr>
              <a:t> </a:t>
            </a:r>
            <a:r>
              <a:rPr sz="1275" spc="0" baseline="-3410" dirty="0" smtClean="0">
                <a:solidFill>
                  <a:srgbClr val="5D5869"/>
                </a:solidFill>
                <a:latin typeface="Arial"/>
                <a:cs typeface="Arial"/>
              </a:rPr>
              <a:t>the</a:t>
            </a:r>
            <a:r>
              <a:rPr sz="1275" spc="30" baseline="-3410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1275" spc="0" baseline="-3410" dirty="0" smtClean="0">
                <a:solidFill>
                  <a:srgbClr val="5D5869"/>
                </a:solidFill>
                <a:latin typeface="Arial"/>
                <a:cs typeface="Arial"/>
              </a:rPr>
              <a:t>rows</a:t>
            </a:r>
            <a:r>
              <a:rPr sz="1275" spc="-51" baseline="-3410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1275" spc="0" baseline="-3410" dirty="0" smtClean="0">
                <a:solidFill>
                  <a:srgbClr val="5D5869"/>
                </a:solidFill>
                <a:latin typeface="Arial"/>
                <a:cs typeface="Arial"/>
              </a:rPr>
              <a:t>tha</a:t>
            </a:r>
            <a:r>
              <a:rPr sz="1275" spc="0" baseline="-3410" dirty="0" smtClean="0">
                <a:solidFill>
                  <a:srgbClr val="706D7B"/>
                </a:solidFill>
                <a:latin typeface="Arial"/>
                <a:cs typeface="Arial"/>
              </a:rPr>
              <a:t>t</a:t>
            </a:r>
            <a:r>
              <a:rPr sz="1275" spc="-41" baseline="-3410" dirty="0" smtClean="0">
                <a:solidFill>
                  <a:srgbClr val="706D7B"/>
                </a:solidFill>
                <a:latin typeface="Arial"/>
                <a:cs typeface="Arial"/>
              </a:rPr>
              <a:t> </a:t>
            </a:r>
            <a:r>
              <a:rPr sz="1275" spc="0" baseline="-3410" dirty="0" smtClean="0">
                <a:solidFill>
                  <a:srgbClr val="706D7B"/>
                </a:solidFill>
                <a:latin typeface="Arial"/>
                <a:cs typeface="Arial"/>
              </a:rPr>
              <a:t>c</a:t>
            </a:r>
            <a:r>
              <a:rPr sz="1275" spc="0" baseline="-3410" dirty="0" smtClean="0">
                <a:solidFill>
                  <a:srgbClr val="5D5869"/>
                </a:solidFill>
                <a:latin typeface="Arial"/>
                <a:cs typeface="Arial"/>
              </a:rPr>
              <a:t>on</a:t>
            </a:r>
            <a:r>
              <a:rPr sz="1275" spc="0" baseline="-3410" dirty="0" smtClean="0">
                <a:solidFill>
                  <a:srgbClr val="706D7B"/>
                </a:solidFill>
                <a:latin typeface="Arial"/>
                <a:cs typeface="Arial"/>
              </a:rPr>
              <a:t>tai</a:t>
            </a:r>
            <a:r>
              <a:rPr sz="1275" spc="0" baseline="-3410" dirty="0" smtClean="0">
                <a:solidFill>
                  <a:srgbClr val="5D5869"/>
                </a:solidFill>
                <a:latin typeface="Arial"/>
                <a:cs typeface="Arial"/>
              </a:rPr>
              <a:t>ned</a:t>
            </a:r>
            <a:r>
              <a:rPr sz="1275" spc="-69" baseline="-3410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1275" spc="0" baseline="-3410" dirty="0" smtClean="0">
                <a:solidFill>
                  <a:srgbClr val="5D5869"/>
                </a:solidFill>
                <a:latin typeface="Arial"/>
                <a:cs typeface="Arial"/>
              </a:rPr>
              <a:t>a</a:t>
            </a:r>
            <a:r>
              <a:rPr sz="1275" spc="-12" baseline="-3410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1275" spc="0" baseline="-3410" dirty="0" smtClean="0">
                <a:solidFill>
                  <a:srgbClr val="5D5869"/>
                </a:solidFill>
                <a:latin typeface="Arial"/>
                <a:cs typeface="Arial"/>
              </a:rPr>
              <a:t>da</a:t>
            </a:r>
            <a:r>
              <a:rPr sz="1275" spc="0" baseline="-3410" dirty="0" smtClean="0">
                <a:solidFill>
                  <a:srgbClr val="706D7B"/>
                </a:solidFill>
                <a:latin typeface="Arial"/>
                <a:cs typeface="Arial"/>
              </a:rPr>
              <a:t>te</a:t>
            </a:r>
            <a:r>
              <a:rPr sz="1275" spc="-15" baseline="-3410" dirty="0" smtClean="0">
                <a:solidFill>
                  <a:srgbClr val="706D7B"/>
                </a:solidFill>
                <a:latin typeface="Arial"/>
                <a:cs typeface="Arial"/>
              </a:rPr>
              <a:t> </a:t>
            </a:r>
            <a:r>
              <a:rPr sz="1275" spc="0" baseline="-3410" dirty="0" smtClean="0">
                <a:solidFill>
                  <a:srgbClr val="5D5869"/>
                </a:solidFill>
                <a:latin typeface="Arial"/>
                <a:cs typeface="Arial"/>
              </a:rPr>
              <a:t>valu</a:t>
            </a:r>
            <a:r>
              <a:rPr sz="1275" spc="0" baseline="-3410" dirty="0" smtClean="0">
                <a:solidFill>
                  <a:srgbClr val="706D7B"/>
                </a:solidFill>
                <a:latin typeface="Arial"/>
                <a:cs typeface="Arial"/>
              </a:rPr>
              <a:t>e</a:t>
            </a:r>
            <a:r>
              <a:rPr sz="1275" spc="-17" baseline="-3410" dirty="0" smtClean="0">
                <a:solidFill>
                  <a:srgbClr val="706D7B"/>
                </a:solidFill>
                <a:latin typeface="Arial"/>
                <a:cs typeface="Arial"/>
              </a:rPr>
              <a:t> </a:t>
            </a:r>
            <a:r>
              <a:rPr sz="1275" spc="0" baseline="-3410" dirty="0" smtClean="0">
                <a:solidFill>
                  <a:srgbClr val="706D7B"/>
                </a:solidFill>
                <a:latin typeface="Arial"/>
                <a:cs typeface="Arial"/>
              </a:rPr>
              <a:t>less</a:t>
            </a:r>
            <a:r>
              <a:rPr sz="1275" spc="-33" baseline="-3410" dirty="0" smtClean="0">
                <a:solidFill>
                  <a:srgbClr val="706D7B"/>
                </a:solidFill>
                <a:latin typeface="Arial"/>
                <a:cs typeface="Arial"/>
              </a:rPr>
              <a:t> </a:t>
            </a:r>
            <a:r>
              <a:rPr sz="1275" spc="0" baseline="-3410" dirty="0" smtClean="0">
                <a:solidFill>
                  <a:srgbClr val="5D5869"/>
                </a:solidFill>
                <a:latin typeface="Arial"/>
                <a:cs typeface="Arial"/>
              </a:rPr>
              <a:t>th</a:t>
            </a:r>
            <a:r>
              <a:rPr sz="1275" spc="0" baseline="-3410" dirty="0" smtClean="0">
                <a:solidFill>
                  <a:srgbClr val="706D7B"/>
                </a:solidFill>
                <a:latin typeface="Arial"/>
                <a:cs typeface="Arial"/>
              </a:rPr>
              <a:t>a</a:t>
            </a:r>
            <a:r>
              <a:rPr sz="1275" spc="0" baseline="-3410" dirty="0" smtClean="0">
                <a:solidFill>
                  <a:srgbClr val="5D5869"/>
                </a:solidFill>
                <a:latin typeface="Arial"/>
                <a:cs typeface="Arial"/>
              </a:rPr>
              <a:t>n</a:t>
            </a:r>
            <a:r>
              <a:rPr sz="1275" spc="-9" baseline="-3410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1275" spc="0" baseline="-3410" dirty="0" smtClean="0">
                <a:solidFill>
                  <a:srgbClr val="706D7B"/>
                </a:solidFill>
                <a:latin typeface="Arial"/>
                <a:cs typeface="Arial"/>
              </a:rPr>
              <a:t>100</a:t>
            </a:r>
            <a:r>
              <a:rPr sz="1275" spc="0" baseline="-3410" dirty="0" smtClean="0">
                <a:solidFill>
                  <a:srgbClr val="5D5869"/>
                </a:solidFill>
                <a:latin typeface="Arial"/>
                <a:cs typeface="Arial"/>
              </a:rPr>
              <a:t>1</a:t>
            </a:r>
            <a:r>
              <a:rPr sz="1275" spc="0" baseline="-3410" dirty="0" smtClean="0">
                <a:solidFill>
                  <a:srgbClr val="706D7B"/>
                </a:solidFill>
                <a:latin typeface="Arial"/>
                <a:cs typeface="Arial"/>
              </a:rPr>
              <a:t>23</a:t>
            </a:r>
            <a:r>
              <a:rPr sz="1275" spc="0" baseline="-3410" dirty="0" smtClean="0">
                <a:solidFill>
                  <a:srgbClr val="5D5869"/>
                </a:solidFill>
                <a:latin typeface="Arial"/>
                <a:cs typeface="Arial"/>
              </a:rPr>
              <a:t>1</a:t>
            </a:r>
            <a:r>
              <a:rPr sz="1275" spc="84" baseline="-3410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1275" spc="0" baseline="-3410" dirty="0" smtClean="0">
                <a:solidFill>
                  <a:srgbClr val="706D7B"/>
                </a:solidFill>
                <a:latin typeface="Arial"/>
                <a:cs typeface="Arial"/>
              </a:rPr>
              <a:t>(</a:t>
            </a:r>
            <a:r>
              <a:rPr sz="1275" spc="0" baseline="-3410" dirty="0" smtClean="0">
                <a:solidFill>
                  <a:srgbClr val="5D5869"/>
                </a:solidFill>
                <a:latin typeface="Arial"/>
                <a:cs typeface="Arial"/>
              </a:rPr>
              <a:t>De</a:t>
            </a:r>
            <a:r>
              <a:rPr sz="1275" spc="0" baseline="-3410" dirty="0" smtClean="0">
                <a:solidFill>
                  <a:srgbClr val="706D7B"/>
                </a:solidFill>
                <a:latin typeface="Arial"/>
                <a:cs typeface="Arial"/>
              </a:rPr>
              <a:t>c</a:t>
            </a:r>
            <a:r>
              <a:rPr sz="1275" spc="0" baseline="-3410" dirty="0" smtClean="0">
                <a:solidFill>
                  <a:srgbClr val="5D5869"/>
                </a:solidFill>
                <a:latin typeface="Arial"/>
                <a:cs typeface="Arial"/>
              </a:rPr>
              <a:t>ember</a:t>
            </a:r>
            <a:r>
              <a:rPr sz="1275" spc="-52" baseline="-3410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1275" spc="0" baseline="-3410" dirty="0" smtClean="0">
                <a:solidFill>
                  <a:srgbClr val="706D7B"/>
                </a:solidFill>
                <a:latin typeface="Arial"/>
                <a:cs typeface="Arial"/>
              </a:rPr>
              <a:t>31</a:t>
            </a:r>
            <a:r>
              <a:rPr sz="1275" spc="0" baseline="-3410" dirty="0" smtClean="0">
                <a:solidFill>
                  <a:srgbClr val="797E9C"/>
                </a:solidFill>
                <a:latin typeface="Arial"/>
                <a:cs typeface="Arial"/>
              </a:rPr>
              <a:t>,</a:t>
            </a:r>
            <a:r>
              <a:rPr sz="1275" spc="29" baseline="-3410" dirty="0" smtClean="0">
                <a:solidFill>
                  <a:srgbClr val="797E9C"/>
                </a:solidFill>
                <a:latin typeface="Arial"/>
                <a:cs typeface="Arial"/>
              </a:rPr>
              <a:t> </a:t>
            </a:r>
            <a:r>
              <a:rPr sz="1275" spc="0" baseline="-3410" dirty="0" smtClean="0">
                <a:solidFill>
                  <a:srgbClr val="5D5869"/>
                </a:solidFill>
                <a:latin typeface="Arial"/>
                <a:cs typeface="Arial"/>
              </a:rPr>
              <a:t>2000</a:t>
            </a:r>
            <a:r>
              <a:rPr sz="1275" spc="0" baseline="-3410" dirty="0" smtClean="0">
                <a:solidFill>
                  <a:srgbClr val="706D7B"/>
                </a:solidFill>
                <a:latin typeface="Arial"/>
                <a:cs typeface="Arial"/>
              </a:rPr>
              <a:t>)</a:t>
            </a:r>
            <a:endParaRPr sz="850">
              <a:latin typeface="Arial"/>
              <a:cs typeface="Arial"/>
            </a:endParaRPr>
          </a:p>
          <a:p>
            <a:pPr marL="12700" marR="24096">
              <a:lnSpc>
                <a:spcPts val="1075"/>
              </a:lnSpc>
              <a:spcBef>
                <a:spcPts val="7"/>
              </a:spcBef>
            </a:pPr>
            <a:r>
              <a:rPr sz="850" spc="0" dirty="0" smtClean="0">
                <a:solidFill>
                  <a:srgbClr val="706D7B"/>
                </a:solidFill>
                <a:latin typeface="Arial"/>
                <a:cs typeface="Arial"/>
              </a:rPr>
              <a:t>i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n</a:t>
            </a:r>
            <a:r>
              <a:rPr sz="850" spc="16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706D7B"/>
                </a:solidFill>
                <a:latin typeface="Arial"/>
                <a:cs typeface="Arial"/>
              </a:rPr>
              <a:t>C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olumn</a:t>
            </a:r>
            <a:r>
              <a:rPr sz="850" spc="0" dirty="0" smtClean="0">
                <a:solidFill>
                  <a:srgbClr val="706D7B"/>
                </a:solidFill>
                <a:latin typeface="Arial"/>
                <a:cs typeface="Arial"/>
              </a:rPr>
              <a:t>6</a:t>
            </a:r>
            <a:r>
              <a:rPr sz="850" spc="-49" dirty="0" smtClean="0">
                <a:solidFill>
                  <a:srgbClr val="706D7B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706D7B"/>
                </a:solidFill>
                <a:latin typeface="Arial"/>
                <a:cs typeface="Arial"/>
              </a:rPr>
              <a:t>(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DAT</a:t>
            </a:r>
            <a:r>
              <a:rPr sz="850" spc="0" dirty="0" smtClean="0">
                <a:solidFill>
                  <a:srgbClr val="706D7B"/>
                </a:solidFill>
                <a:latin typeface="Arial"/>
                <a:cs typeface="Arial"/>
              </a:rPr>
              <a:t>E</a:t>
            </a:r>
            <a:r>
              <a:rPr sz="850" spc="0" dirty="0" smtClean="0">
                <a:solidFill>
                  <a:srgbClr val="8A8991"/>
                </a:solidFill>
                <a:latin typeface="Arial"/>
                <a:cs typeface="Arial"/>
              </a:rPr>
              <a:t>,</a:t>
            </a:r>
            <a:r>
              <a:rPr sz="850" spc="34" dirty="0" smtClean="0">
                <a:solidFill>
                  <a:srgbClr val="8A8991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d</a:t>
            </a:r>
            <a:r>
              <a:rPr sz="850" spc="0" dirty="0" smtClean="0">
                <a:solidFill>
                  <a:srgbClr val="706D7B"/>
                </a:solidFill>
                <a:latin typeface="Arial"/>
                <a:cs typeface="Arial"/>
              </a:rPr>
              <a:t>a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ta</a:t>
            </a:r>
            <a:r>
              <a:rPr sz="850" spc="-15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ty</a:t>
            </a:r>
            <a:r>
              <a:rPr sz="850" spc="0" dirty="0" smtClean="0">
                <a:solidFill>
                  <a:srgbClr val="706D7B"/>
                </a:solidFill>
                <a:latin typeface="Arial"/>
                <a:cs typeface="Arial"/>
              </a:rPr>
              <a:t>pe</a:t>
            </a:r>
            <a:r>
              <a:rPr sz="850" spc="0" dirty="0" smtClean="0">
                <a:solidFill>
                  <a:srgbClr val="8A8991"/>
                </a:solidFill>
                <a:latin typeface="Arial"/>
                <a:cs typeface="Arial"/>
              </a:rPr>
              <a:t>)</a:t>
            </a:r>
            <a:r>
              <a:rPr sz="850" spc="-41" dirty="0" smtClean="0">
                <a:solidFill>
                  <a:srgbClr val="8A8991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and</a:t>
            </a:r>
            <a:r>
              <a:rPr sz="850" spc="6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706D7B"/>
                </a:solidFill>
                <a:latin typeface="Arial"/>
                <a:cs typeface="Arial"/>
              </a:rPr>
              <a:t>leaves</a:t>
            </a:r>
            <a:r>
              <a:rPr sz="850" spc="-68" dirty="0" smtClean="0">
                <a:solidFill>
                  <a:srgbClr val="706D7B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706D7B"/>
                </a:solidFill>
                <a:latin typeface="Arial"/>
                <a:cs typeface="Arial"/>
              </a:rPr>
              <a:t>a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ll</a:t>
            </a:r>
            <a:r>
              <a:rPr sz="850" spc="37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1100" spc="0" dirty="0" smtClean="0">
                <a:solidFill>
                  <a:srgbClr val="5D5869"/>
                </a:solidFill>
                <a:latin typeface="Times New Roman"/>
                <a:cs typeface="Times New Roman"/>
              </a:rPr>
              <a:t>rows</a:t>
            </a:r>
            <a:r>
              <a:rPr sz="1100" spc="50" dirty="0" smtClean="0">
                <a:solidFill>
                  <a:srgbClr val="5D5869"/>
                </a:solidFill>
                <a:latin typeface="Times New Roman"/>
                <a:cs typeface="Times New Roman"/>
              </a:rPr>
              <a:t> 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n</a:t>
            </a:r>
            <a:r>
              <a:rPr sz="850" spc="0" dirty="0" smtClean="0">
                <a:solidFill>
                  <a:srgbClr val="706D7B"/>
                </a:solidFill>
                <a:latin typeface="Arial"/>
                <a:cs typeface="Arial"/>
              </a:rPr>
              <a:t>e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w</a:t>
            </a:r>
            <a:r>
              <a:rPr sz="850" spc="0" dirty="0" smtClean="0">
                <a:solidFill>
                  <a:srgbClr val="706D7B"/>
                </a:solidFill>
                <a:latin typeface="Arial"/>
                <a:cs typeface="Arial"/>
              </a:rPr>
              <a:t>e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r</a:t>
            </a:r>
            <a:r>
              <a:rPr sz="850" spc="-92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706D7B"/>
                </a:solidFill>
                <a:latin typeface="Arial"/>
                <a:cs typeface="Arial"/>
              </a:rPr>
              <a:t>tha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n</a:t>
            </a:r>
            <a:r>
              <a:rPr sz="850" spc="-16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706D7B"/>
                </a:solidFill>
                <a:latin typeface="Arial"/>
                <a:cs typeface="Arial"/>
              </a:rPr>
              <a:t>o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r</a:t>
            </a:r>
            <a:r>
              <a:rPr sz="850" spc="-28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706D7B"/>
                </a:solidFill>
                <a:latin typeface="Arial"/>
                <a:cs typeface="Arial"/>
              </a:rPr>
              <a:t>eq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ual</a:t>
            </a:r>
            <a:r>
              <a:rPr sz="850" spc="-12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706D7B"/>
                </a:solidFill>
                <a:latin typeface="Arial"/>
                <a:cs typeface="Arial"/>
              </a:rPr>
              <a:t>to</a:t>
            </a:r>
            <a:r>
              <a:rPr sz="850" spc="-31" dirty="0" smtClean="0">
                <a:solidFill>
                  <a:srgbClr val="706D7B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th</a:t>
            </a:r>
            <a:r>
              <a:rPr sz="850" spc="0" dirty="0" smtClean="0">
                <a:solidFill>
                  <a:srgbClr val="706D7B"/>
                </a:solidFill>
                <a:latin typeface="Arial"/>
                <a:cs typeface="Arial"/>
              </a:rPr>
              <a:t>e</a:t>
            </a:r>
            <a:r>
              <a:rPr sz="850" spc="-24" dirty="0" smtClean="0">
                <a:solidFill>
                  <a:srgbClr val="706D7B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d</a:t>
            </a:r>
            <a:r>
              <a:rPr sz="850" spc="0" dirty="0" smtClean="0">
                <a:solidFill>
                  <a:srgbClr val="706D7B"/>
                </a:solidFill>
                <a:latin typeface="Arial"/>
                <a:cs typeface="Arial"/>
              </a:rPr>
              <a:t>ate</a:t>
            </a:r>
            <a:r>
              <a:rPr sz="850" spc="0" dirty="0" smtClean="0">
                <a:solidFill>
                  <a:srgbClr val="B5B3B9"/>
                </a:solidFill>
                <a:latin typeface="Arial"/>
                <a:cs typeface="Arial"/>
              </a:rPr>
              <a:t>.</a:t>
            </a:r>
            <a:endParaRPr sz="850">
              <a:latin typeface="Arial"/>
              <a:cs typeface="Arial"/>
            </a:endParaRPr>
          </a:p>
          <a:p>
            <a:pPr marL="19523" marR="24096">
              <a:lnSpc>
                <a:spcPct val="95825"/>
              </a:lnSpc>
              <a:spcBef>
                <a:spcPts val="791"/>
              </a:spcBef>
            </a:pPr>
            <a:r>
              <a:rPr sz="850" spc="0" dirty="0" smtClean="0">
                <a:solidFill>
                  <a:srgbClr val="3A3699"/>
                </a:solidFill>
                <a:latin typeface="Arial"/>
                <a:cs typeface="Arial"/>
              </a:rPr>
              <a:t>Subqu</a:t>
            </a:r>
            <a:r>
              <a:rPr sz="850" spc="0" dirty="0" smtClean="0">
                <a:solidFill>
                  <a:srgbClr val="1F1F91"/>
                </a:solidFill>
                <a:latin typeface="Arial"/>
                <a:cs typeface="Arial"/>
              </a:rPr>
              <a:t>e</a:t>
            </a:r>
            <a:r>
              <a:rPr sz="850" spc="0" dirty="0" smtClean="0">
                <a:solidFill>
                  <a:srgbClr val="3A3699"/>
                </a:solidFill>
                <a:latin typeface="Arial"/>
                <a:cs typeface="Arial"/>
              </a:rPr>
              <a:t>ry </a:t>
            </a:r>
            <a:r>
              <a:rPr sz="850" spc="9" dirty="0" smtClean="0">
                <a:solidFill>
                  <a:srgbClr val="3A3699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3A3699"/>
                </a:solidFill>
                <a:latin typeface="Arial"/>
                <a:cs typeface="Arial"/>
              </a:rPr>
              <a:t>and</a:t>
            </a:r>
            <a:r>
              <a:rPr sz="850" spc="58" dirty="0" smtClean="0">
                <a:solidFill>
                  <a:srgbClr val="3A3699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3A3699"/>
                </a:solidFill>
                <a:latin typeface="Arial"/>
                <a:cs typeface="Arial"/>
              </a:rPr>
              <a:t>Jo</a:t>
            </a:r>
            <a:r>
              <a:rPr sz="850" spc="0" dirty="0" smtClean="0">
                <a:solidFill>
                  <a:srgbClr val="534C9C"/>
                </a:solidFill>
                <a:latin typeface="Arial"/>
                <a:cs typeface="Arial"/>
              </a:rPr>
              <a:t>i</a:t>
            </a:r>
            <a:r>
              <a:rPr sz="850" spc="0" dirty="0" smtClean="0">
                <a:solidFill>
                  <a:srgbClr val="3A3699"/>
                </a:solidFill>
                <a:latin typeface="Arial"/>
                <a:cs typeface="Arial"/>
              </a:rPr>
              <a:t>n </a:t>
            </a:r>
            <a:r>
              <a:rPr sz="850" spc="4" dirty="0" smtClean="0">
                <a:solidFill>
                  <a:srgbClr val="3A3699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3A3699"/>
                </a:solidFill>
                <a:latin typeface="Arial"/>
                <a:cs typeface="Arial"/>
              </a:rPr>
              <a:t>D</a:t>
            </a:r>
            <a:r>
              <a:rPr sz="850" spc="0" dirty="0" smtClean="0">
                <a:solidFill>
                  <a:srgbClr val="1F1F91"/>
                </a:solidFill>
                <a:latin typeface="Arial"/>
                <a:cs typeface="Arial"/>
              </a:rPr>
              <a:t>E</a:t>
            </a:r>
            <a:r>
              <a:rPr sz="850" spc="0" dirty="0" smtClean="0">
                <a:solidFill>
                  <a:srgbClr val="3A3699"/>
                </a:solidFill>
                <a:latin typeface="Arial"/>
                <a:cs typeface="Arial"/>
              </a:rPr>
              <a:t>L</a:t>
            </a:r>
            <a:r>
              <a:rPr sz="850" spc="0" dirty="0" smtClean="0">
                <a:solidFill>
                  <a:srgbClr val="1F1F91"/>
                </a:solidFill>
                <a:latin typeface="Arial"/>
                <a:cs typeface="Arial"/>
              </a:rPr>
              <a:t>E</a:t>
            </a:r>
            <a:r>
              <a:rPr sz="850" spc="0" dirty="0" smtClean="0">
                <a:solidFill>
                  <a:srgbClr val="3A3699"/>
                </a:solidFill>
                <a:latin typeface="Arial"/>
                <a:cs typeface="Arial"/>
              </a:rPr>
              <a:t>TE</a:t>
            </a:r>
            <a:r>
              <a:rPr sz="850" spc="44" dirty="0" smtClean="0">
                <a:solidFill>
                  <a:srgbClr val="3A3699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3A3699"/>
                </a:solidFill>
                <a:latin typeface="Arial"/>
                <a:cs typeface="Arial"/>
              </a:rPr>
              <a:t>Comma</a:t>
            </a:r>
            <a:r>
              <a:rPr sz="850" spc="0" dirty="0" smtClean="0">
                <a:solidFill>
                  <a:srgbClr val="534C9C"/>
                </a:solidFill>
                <a:latin typeface="Arial"/>
                <a:cs typeface="Arial"/>
              </a:rPr>
              <a:t>n</a:t>
            </a:r>
            <a:r>
              <a:rPr sz="850" spc="0" dirty="0" smtClean="0">
                <a:solidFill>
                  <a:srgbClr val="3A3699"/>
                </a:solidFill>
                <a:latin typeface="Arial"/>
                <a:cs typeface="Arial"/>
              </a:rPr>
              <a:t>d</a:t>
            </a:r>
            <a:r>
              <a:rPr sz="850" spc="231" dirty="0" smtClean="0">
                <a:solidFill>
                  <a:srgbClr val="3A3699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3A3699"/>
                </a:solidFill>
                <a:latin typeface="Arial"/>
                <a:cs typeface="Arial"/>
              </a:rPr>
              <a:t>Syntax</a:t>
            </a:r>
            <a:endParaRPr sz="85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877514" y="3359913"/>
            <a:ext cx="2299034" cy="12452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25"/>
              </a:spcBef>
            </a:pPr>
            <a:r>
              <a:rPr sz="750" spc="0" dirty="0" smtClean="0">
                <a:solidFill>
                  <a:srgbClr val="706D7B"/>
                </a:solidFill>
                <a:latin typeface="Times New Roman"/>
                <a:cs typeface="Times New Roman"/>
              </a:rPr>
              <a:t>1l1e</a:t>
            </a:r>
            <a:r>
              <a:rPr sz="750" spc="-29" dirty="0" smtClean="0">
                <a:solidFill>
                  <a:srgbClr val="706D7B"/>
                </a:solidFill>
                <a:latin typeface="Times New Roman"/>
                <a:cs typeface="Times New Roman"/>
              </a:rPr>
              <a:t> </a:t>
            </a:r>
            <a:r>
              <a:rPr sz="750" spc="0" dirty="0" smtClean="0">
                <a:solidFill>
                  <a:srgbClr val="706D7B"/>
                </a:solidFill>
                <a:latin typeface="Arial"/>
                <a:cs typeface="Arial"/>
              </a:rPr>
              <a:t>subquery</a:t>
            </a:r>
            <a:r>
              <a:rPr sz="750" spc="-8" dirty="0" smtClean="0">
                <a:solidFill>
                  <a:srgbClr val="706D7B"/>
                </a:solidFill>
                <a:latin typeface="Arial"/>
                <a:cs typeface="Arial"/>
              </a:rPr>
              <a:t> </a:t>
            </a:r>
            <a:r>
              <a:rPr sz="750" spc="0" dirty="0" smtClean="0">
                <a:solidFill>
                  <a:srgbClr val="706D7B"/>
                </a:solidFill>
                <a:latin typeface="Arial"/>
                <a:cs typeface="Arial"/>
              </a:rPr>
              <a:t>syntax</a:t>
            </a:r>
            <a:r>
              <a:rPr sz="750" spc="-36" dirty="0" smtClean="0">
                <a:solidFill>
                  <a:srgbClr val="706D7B"/>
                </a:solidFill>
                <a:latin typeface="Arial"/>
                <a:cs typeface="Arial"/>
              </a:rPr>
              <a:t> </a:t>
            </a:r>
            <a:r>
              <a:rPr sz="750" spc="0" dirty="0" smtClean="0">
                <a:solidFill>
                  <a:srgbClr val="706D7B"/>
                </a:solidFill>
                <a:latin typeface="Arial"/>
                <a:cs typeface="Arial"/>
              </a:rPr>
              <a:t>for</a:t>
            </a:r>
            <a:r>
              <a:rPr sz="750" spc="-44" dirty="0" smtClean="0">
                <a:solidFill>
                  <a:srgbClr val="706D7B"/>
                </a:solidFill>
                <a:latin typeface="Arial"/>
                <a:cs typeface="Arial"/>
              </a:rPr>
              <a:t> </a:t>
            </a:r>
            <a:r>
              <a:rPr sz="750" spc="0" dirty="0" smtClean="0">
                <a:solidFill>
                  <a:srgbClr val="706D7B"/>
                </a:solidFill>
                <a:latin typeface="Arial"/>
                <a:cs typeface="Arial"/>
              </a:rPr>
              <a:t>the</a:t>
            </a:r>
            <a:r>
              <a:rPr sz="750" spc="-65" dirty="0" smtClean="0">
                <a:solidFill>
                  <a:srgbClr val="706D7B"/>
                </a:solidFill>
                <a:latin typeface="Arial"/>
                <a:cs typeface="Arial"/>
              </a:rPr>
              <a:t> </a:t>
            </a:r>
            <a:r>
              <a:rPr sz="750" spc="0" dirty="0" smtClean="0">
                <a:solidFill>
                  <a:srgbClr val="706D7B"/>
                </a:solidFill>
                <a:latin typeface="Arial"/>
                <a:cs typeface="Arial"/>
              </a:rPr>
              <a:t>D</a:t>
            </a:r>
            <a:r>
              <a:rPr sz="750" spc="0" dirty="0" smtClean="0">
                <a:solidFill>
                  <a:srgbClr val="8A8991"/>
                </a:solidFill>
                <a:latin typeface="Arial"/>
                <a:cs typeface="Arial"/>
              </a:rPr>
              <a:t>ELETE</a:t>
            </a:r>
            <a:r>
              <a:rPr sz="750" spc="-29" dirty="0" smtClean="0">
                <a:solidFill>
                  <a:srgbClr val="8A8991"/>
                </a:solidFill>
                <a:latin typeface="Arial"/>
                <a:cs typeface="Arial"/>
              </a:rPr>
              <a:t> </a:t>
            </a:r>
            <a:r>
              <a:rPr sz="750" spc="0" dirty="0" smtClean="0">
                <a:solidFill>
                  <a:srgbClr val="8A8991"/>
                </a:solidFill>
                <a:latin typeface="Arial"/>
                <a:cs typeface="Arial"/>
              </a:rPr>
              <a:t>s1a</a:t>
            </a:r>
            <a:r>
              <a:rPr sz="750" spc="0" dirty="0" smtClean="0">
                <a:solidFill>
                  <a:srgbClr val="706D7B"/>
                </a:solidFill>
                <a:latin typeface="Arial"/>
                <a:cs typeface="Arial"/>
              </a:rPr>
              <a:t>1emen1</a:t>
            </a:r>
            <a:r>
              <a:rPr sz="750" spc="-44" dirty="0" smtClean="0">
                <a:solidFill>
                  <a:srgbClr val="706D7B"/>
                </a:solidFill>
                <a:latin typeface="Arial"/>
                <a:cs typeface="Arial"/>
              </a:rPr>
              <a:t> </a:t>
            </a:r>
            <a:r>
              <a:rPr sz="750" spc="0" dirty="0" smtClean="0">
                <a:solidFill>
                  <a:srgbClr val="706D7B"/>
                </a:solidFill>
                <a:latin typeface="Arial"/>
                <a:cs typeface="Arial"/>
              </a:rPr>
              <a:t>raiows</a:t>
            </a:r>
            <a:r>
              <a:rPr sz="750" spc="0" dirty="0" smtClean="0">
                <a:solidFill>
                  <a:srgbClr val="B5B3B9"/>
                </a:solidFill>
                <a:latin typeface="Arial"/>
                <a:cs typeface="Arial"/>
              </a:rPr>
              <a:t>:</a:t>
            </a:r>
            <a:endParaRPr sz="75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706917" y="3610885"/>
            <a:ext cx="2591447" cy="43883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9523" marR="13906">
              <a:lnSpc>
                <a:spcPct val="94401"/>
              </a:lnSpc>
              <a:spcBef>
                <a:spcPts val="50"/>
              </a:spcBef>
            </a:pPr>
            <a:r>
              <a:rPr sz="700" dirty="0" smtClean="0">
                <a:solidFill>
                  <a:srgbClr val="8A8991"/>
                </a:solidFill>
                <a:latin typeface="Courier New"/>
                <a:cs typeface="Courier New"/>
              </a:rPr>
              <a:t>DEL</a:t>
            </a:r>
            <a:r>
              <a:rPr sz="700" dirty="0" smtClean="0">
                <a:solidFill>
                  <a:srgbClr val="9F9FA7"/>
                </a:solidFill>
                <a:latin typeface="Courier New"/>
                <a:cs typeface="Courier New"/>
              </a:rPr>
              <a:t>[</a:t>
            </a:r>
            <a:r>
              <a:rPr sz="700" dirty="0" smtClean="0">
                <a:solidFill>
                  <a:srgbClr val="8A8991"/>
                </a:solidFill>
                <a:latin typeface="Courier New"/>
                <a:cs typeface="Courier New"/>
              </a:rPr>
              <a:t>ETE</a:t>
            </a:r>
            <a:r>
              <a:rPr sz="700" dirty="0" smtClean="0">
                <a:solidFill>
                  <a:srgbClr val="B5B3B9"/>
                </a:solidFill>
                <a:latin typeface="Courier New"/>
                <a:cs typeface="Courier New"/>
              </a:rPr>
              <a:t>) </a:t>
            </a:r>
            <a:r>
              <a:rPr sz="700" spc="-194" dirty="0" smtClean="0">
                <a:solidFill>
                  <a:srgbClr val="B5B3B9"/>
                </a:solidFill>
                <a:latin typeface="Courier New"/>
                <a:cs typeface="Courier New"/>
              </a:rPr>
              <a:t> </a:t>
            </a:r>
            <a:r>
              <a:rPr sz="700" spc="0" dirty="0" smtClean="0">
                <a:solidFill>
                  <a:srgbClr val="B5B3B9"/>
                </a:solidFill>
                <a:latin typeface="Courier New"/>
                <a:cs typeface="Courier New"/>
              </a:rPr>
              <a:t>&lt;</a:t>
            </a:r>
            <a:r>
              <a:rPr sz="700" spc="0" dirty="0" smtClean="0">
                <a:solidFill>
                  <a:srgbClr val="8A8991"/>
                </a:solidFill>
                <a:latin typeface="Courier New"/>
                <a:cs typeface="Courier New"/>
              </a:rPr>
              <a:t>ta</a:t>
            </a:r>
            <a:r>
              <a:rPr sz="700" spc="0" dirty="0" smtClean="0">
                <a:solidFill>
                  <a:srgbClr val="9F9FA7"/>
                </a:solidFill>
                <a:latin typeface="Courier New"/>
                <a:cs typeface="Courier New"/>
              </a:rPr>
              <a:t>b</a:t>
            </a:r>
            <a:r>
              <a:rPr sz="700" spc="0" dirty="0" smtClean="0">
                <a:solidFill>
                  <a:srgbClr val="8A8991"/>
                </a:solidFill>
                <a:latin typeface="Courier New"/>
                <a:cs typeface="Courier New"/>
              </a:rPr>
              <a:t>le-name</a:t>
            </a:r>
            <a:r>
              <a:rPr sz="700" spc="0" dirty="0" smtClean="0">
                <a:solidFill>
                  <a:srgbClr val="B5B3B9"/>
                </a:solidFill>
                <a:latin typeface="Courier New"/>
                <a:cs typeface="Courier New"/>
              </a:rPr>
              <a:t>&gt;</a:t>
            </a:r>
            <a:endParaRPr sz="700">
              <a:latin typeface="Courier New"/>
              <a:cs typeface="Courier New"/>
            </a:endParaRPr>
          </a:p>
          <a:p>
            <a:pPr marL="12700" marR="13906">
              <a:lnSpc>
                <a:spcPts val="765"/>
              </a:lnSpc>
              <a:spcBef>
                <a:spcPts val="38"/>
              </a:spcBef>
            </a:pPr>
            <a:r>
              <a:rPr sz="1050" spc="0" baseline="-4203" dirty="0" smtClean="0">
                <a:solidFill>
                  <a:srgbClr val="8A8991"/>
                </a:solidFill>
                <a:latin typeface="Courier New"/>
                <a:cs typeface="Courier New"/>
              </a:rPr>
              <a:t>WHERE</a:t>
            </a:r>
            <a:r>
              <a:rPr sz="1050" spc="320" baseline="-4203" dirty="0" smtClean="0">
                <a:solidFill>
                  <a:srgbClr val="8A8991"/>
                </a:solidFill>
                <a:latin typeface="Courier New"/>
                <a:cs typeface="Courier New"/>
              </a:rPr>
              <a:t> </a:t>
            </a:r>
            <a:r>
              <a:rPr sz="1050" spc="0" baseline="-4203" dirty="0" smtClean="0">
                <a:solidFill>
                  <a:srgbClr val="B5B3B9"/>
                </a:solidFill>
                <a:latin typeface="Courier New"/>
                <a:cs typeface="Courier New"/>
              </a:rPr>
              <a:t>&lt;</a:t>
            </a:r>
            <a:r>
              <a:rPr sz="1050" spc="0" baseline="-4203" dirty="0" smtClean="0">
                <a:solidFill>
                  <a:srgbClr val="9F9FA7"/>
                </a:solidFill>
                <a:latin typeface="Courier New"/>
                <a:cs typeface="Courier New"/>
              </a:rPr>
              <a:t>co</a:t>
            </a:r>
            <a:r>
              <a:rPr sz="1050" spc="0" baseline="-4203" dirty="0" smtClean="0">
                <a:solidFill>
                  <a:srgbClr val="8A8991"/>
                </a:solidFill>
                <a:latin typeface="Courier New"/>
                <a:cs typeface="Courier New"/>
              </a:rPr>
              <a:t>l</a:t>
            </a:r>
            <a:r>
              <a:rPr sz="1050" spc="0" baseline="-4203" dirty="0" smtClean="0">
                <a:solidFill>
                  <a:srgbClr val="9F9FA7"/>
                </a:solidFill>
                <a:latin typeface="Courier New"/>
                <a:cs typeface="Courier New"/>
              </a:rPr>
              <a:t>u</a:t>
            </a:r>
            <a:r>
              <a:rPr sz="1050" spc="0" baseline="-4203" dirty="0" smtClean="0">
                <a:solidFill>
                  <a:srgbClr val="8A8991"/>
                </a:solidFill>
                <a:latin typeface="Courier New"/>
                <a:cs typeface="Courier New"/>
              </a:rPr>
              <a:t>mn-name</a:t>
            </a:r>
            <a:r>
              <a:rPr sz="1050" spc="0" baseline="-4203" dirty="0" smtClean="0">
                <a:solidFill>
                  <a:srgbClr val="B5B3B9"/>
                </a:solidFill>
                <a:latin typeface="Courier New"/>
                <a:cs typeface="Courier New"/>
              </a:rPr>
              <a:t>&gt;</a:t>
            </a:r>
            <a:r>
              <a:rPr sz="1050" spc="237" baseline="-4203" dirty="0" smtClean="0">
                <a:solidFill>
                  <a:srgbClr val="B5B3B9"/>
                </a:solidFill>
                <a:latin typeface="Courier New"/>
                <a:cs typeface="Courier New"/>
              </a:rPr>
              <a:t> </a:t>
            </a:r>
            <a:r>
              <a:rPr sz="1050" spc="0" baseline="-4203" dirty="0" smtClean="0">
                <a:solidFill>
                  <a:srgbClr val="9F9FA7"/>
                </a:solidFill>
                <a:latin typeface="Courier New"/>
                <a:cs typeface="Courier New"/>
              </a:rPr>
              <a:t>[</a:t>
            </a:r>
            <a:r>
              <a:rPr sz="1050" spc="0" baseline="-4203" dirty="0" smtClean="0">
                <a:solidFill>
                  <a:srgbClr val="B5B3B9"/>
                </a:solidFill>
                <a:latin typeface="Courier New"/>
                <a:cs typeface="Courier New"/>
              </a:rPr>
              <a:t>_</a:t>
            </a:r>
            <a:r>
              <a:rPr sz="1050" spc="0" baseline="-4203" dirty="0" smtClean="0">
                <a:solidFill>
                  <a:srgbClr val="8A8991"/>
                </a:solidFill>
                <a:latin typeface="Courier New"/>
                <a:cs typeface="Courier New"/>
              </a:rPr>
              <a:t>, </a:t>
            </a:r>
            <a:r>
              <a:rPr sz="1050" spc="-139" baseline="-4203" dirty="0" smtClean="0">
                <a:solidFill>
                  <a:srgbClr val="8A8991"/>
                </a:solidFill>
                <a:latin typeface="Courier New"/>
                <a:cs typeface="Courier New"/>
              </a:rPr>
              <a:t> </a:t>
            </a:r>
            <a:r>
              <a:rPr sz="1050" spc="0" baseline="-4203" dirty="0" smtClean="0">
                <a:solidFill>
                  <a:srgbClr val="B5B3B9"/>
                </a:solidFill>
                <a:latin typeface="Courier New"/>
                <a:cs typeface="Courier New"/>
              </a:rPr>
              <a:t>&lt;</a:t>
            </a:r>
            <a:r>
              <a:rPr sz="1050" spc="0" baseline="-4203" dirty="0" smtClean="0">
                <a:solidFill>
                  <a:srgbClr val="9F9FA7"/>
                </a:solidFill>
                <a:latin typeface="Courier New"/>
                <a:cs typeface="Courier New"/>
              </a:rPr>
              <a:t>c</a:t>
            </a:r>
            <a:r>
              <a:rPr sz="1050" spc="0" baseline="-4203" dirty="0" smtClean="0">
                <a:solidFill>
                  <a:srgbClr val="B5B3B9"/>
                </a:solidFill>
                <a:latin typeface="Courier New"/>
                <a:cs typeface="Courier New"/>
              </a:rPr>
              <a:t>o</a:t>
            </a:r>
            <a:r>
              <a:rPr sz="1050" spc="0" baseline="-4203" dirty="0" smtClean="0">
                <a:solidFill>
                  <a:srgbClr val="9F9FA7"/>
                </a:solidFill>
                <a:latin typeface="Courier New"/>
                <a:cs typeface="Courier New"/>
              </a:rPr>
              <a:t>lumn</a:t>
            </a:r>
            <a:r>
              <a:rPr sz="1050" spc="0" baseline="-4203" dirty="0" smtClean="0">
                <a:solidFill>
                  <a:srgbClr val="8A8991"/>
                </a:solidFill>
                <a:latin typeface="Courier New"/>
                <a:cs typeface="Courier New"/>
              </a:rPr>
              <a:t>-name</a:t>
            </a:r>
            <a:r>
              <a:rPr sz="1050" spc="0" baseline="-4203" dirty="0" smtClean="0">
                <a:solidFill>
                  <a:srgbClr val="B5B3B9"/>
                </a:solidFill>
                <a:latin typeface="Courier New"/>
                <a:cs typeface="Courier New"/>
              </a:rPr>
              <a:t>&gt;</a:t>
            </a:r>
            <a:r>
              <a:rPr sz="1050" spc="169" baseline="-4203" dirty="0" smtClean="0">
                <a:solidFill>
                  <a:srgbClr val="B5B3B9"/>
                </a:solidFill>
                <a:latin typeface="Courier New"/>
                <a:cs typeface="Courier New"/>
              </a:rPr>
              <a:t> </a:t>
            </a:r>
            <a:r>
              <a:rPr sz="1125" spc="0" baseline="-3865" dirty="0" smtClean="0">
                <a:solidFill>
                  <a:srgbClr val="9F9FA7"/>
                </a:solidFill>
                <a:latin typeface="Times New Roman"/>
                <a:cs typeface="Times New Roman"/>
              </a:rPr>
              <a:t>J</a:t>
            </a:r>
            <a:endParaRPr sz="750">
              <a:latin typeface="Times New Roman"/>
              <a:cs typeface="Times New Roman"/>
            </a:endParaRPr>
          </a:p>
          <a:p>
            <a:pPr marL="80938" marR="13906">
              <a:lnSpc>
                <a:spcPts val="900"/>
              </a:lnSpc>
              <a:spcBef>
                <a:spcPts val="6"/>
              </a:spcBef>
            </a:pPr>
            <a:r>
              <a:rPr sz="1425" baseline="3051" dirty="0" smtClean="0">
                <a:solidFill>
                  <a:srgbClr val="8A8991"/>
                </a:solidFill>
                <a:latin typeface="Times New Roman"/>
                <a:cs typeface="Times New Roman"/>
              </a:rPr>
              <a:t>:</a:t>
            </a:r>
            <a:r>
              <a:rPr sz="1425" baseline="3051" dirty="0" smtClean="0">
                <a:solidFill>
                  <a:srgbClr val="9F9FA7"/>
                </a:solidFill>
                <a:latin typeface="Times New Roman"/>
                <a:cs typeface="Times New Roman"/>
              </a:rPr>
              <a:t>11</a:t>
            </a:r>
            <a:r>
              <a:rPr sz="1425" spc="-25" baseline="3051" dirty="0" smtClean="0">
                <a:solidFill>
                  <a:srgbClr val="9F9FA7"/>
                </a:solidFill>
                <a:latin typeface="Times New Roman"/>
                <a:cs typeface="Times New Roman"/>
              </a:rPr>
              <a:t> </a:t>
            </a:r>
            <a:r>
              <a:rPr sz="1050" spc="0" baseline="4203" dirty="0" smtClean="0">
                <a:solidFill>
                  <a:srgbClr val="9F9FA7"/>
                </a:solidFill>
                <a:latin typeface="Courier New"/>
                <a:cs typeface="Courier New"/>
              </a:rPr>
              <a:t>(S</a:t>
            </a:r>
            <a:r>
              <a:rPr sz="1050" spc="0" baseline="4203" dirty="0" smtClean="0">
                <a:solidFill>
                  <a:srgbClr val="8A8991"/>
                </a:solidFill>
                <a:latin typeface="Courier New"/>
                <a:cs typeface="Courier New"/>
              </a:rPr>
              <a:t>E:.E</a:t>
            </a:r>
            <a:r>
              <a:rPr sz="1050" spc="0" baseline="4203" dirty="0" smtClean="0">
                <a:solidFill>
                  <a:srgbClr val="9F9FA7"/>
                </a:solidFill>
                <a:latin typeface="Courier New"/>
                <a:cs typeface="Courier New"/>
              </a:rPr>
              <a:t>C</a:t>
            </a:r>
            <a:r>
              <a:rPr sz="1050" spc="0" baseline="4203" dirty="0" smtClean="0">
                <a:solidFill>
                  <a:srgbClr val="8A8991"/>
                </a:solidFill>
                <a:latin typeface="Courier New"/>
                <a:cs typeface="Courier New"/>
              </a:rPr>
              <a:t>T</a:t>
            </a:r>
            <a:r>
              <a:rPr sz="1050" spc="114" baseline="4203" dirty="0" smtClean="0">
                <a:solidFill>
                  <a:srgbClr val="8A8991"/>
                </a:solidFill>
                <a:latin typeface="Courier New"/>
                <a:cs typeface="Courier New"/>
              </a:rPr>
              <a:t> </a:t>
            </a:r>
            <a:r>
              <a:rPr sz="1050" spc="0" baseline="4203" dirty="0" smtClean="0">
                <a:solidFill>
                  <a:srgbClr val="B5B3B9"/>
                </a:solidFill>
                <a:latin typeface="Courier New"/>
                <a:cs typeface="Courier New"/>
              </a:rPr>
              <a:t>&lt;</a:t>
            </a:r>
            <a:r>
              <a:rPr sz="1050" spc="0" baseline="4203" dirty="0" smtClean="0">
                <a:solidFill>
                  <a:srgbClr val="9F9FA7"/>
                </a:solidFill>
                <a:latin typeface="Courier New"/>
                <a:cs typeface="Courier New"/>
              </a:rPr>
              <a:t>col</a:t>
            </a:r>
            <a:r>
              <a:rPr sz="1050" spc="0" baseline="4203" dirty="0" smtClean="0">
                <a:solidFill>
                  <a:srgbClr val="8A8991"/>
                </a:solidFill>
                <a:latin typeface="Courier New"/>
                <a:cs typeface="Courier New"/>
              </a:rPr>
              <a:t>umn-name</a:t>
            </a:r>
            <a:r>
              <a:rPr sz="1050" spc="0" baseline="4203" dirty="0" smtClean="0">
                <a:solidFill>
                  <a:srgbClr val="B5B3B9"/>
                </a:solidFill>
                <a:latin typeface="Courier New"/>
                <a:cs typeface="Courier New"/>
              </a:rPr>
              <a:t>&gt; </a:t>
            </a:r>
            <a:r>
              <a:rPr sz="1050" spc="-139" baseline="4203" dirty="0" smtClean="0">
                <a:solidFill>
                  <a:srgbClr val="B5B3B9"/>
                </a:solidFill>
                <a:latin typeface="Courier New"/>
                <a:cs typeface="Courier New"/>
              </a:rPr>
              <a:t> </a:t>
            </a:r>
            <a:r>
              <a:rPr sz="1050" spc="0" baseline="4203" dirty="0" smtClean="0">
                <a:solidFill>
                  <a:srgbClr val="8A8991"/>
                </a:solidFill>
                <a:latin typeface="Courier New"/>
                <a:cs typeface="Courier New"/>
              </a:rPr>
              <a:t>(</a:t>
            </a:r>
            <a:r>
              <a:rPr sz="1050" spc="0" baseline="4203" dirty="0" smtClean="0">
                <a:solidFill>
                  <a:srgbClr val="B5B3B9"/>
                </a:solidFill>
                <a:latin typeface="Courier New"/>
                <a:cs typeface="Courier New"/>
              </a:rPr>
              <a:t>._</a:t>
            </a:r>
            <a:r>
              <a:rPr sz="1050" spc="0" baseline="4203" dirty="0" smtClean="0">
                <a:solidFill>
                  <a:srgbClr val="8A8991"/>
                </a:solidFill>
                <a:latin typeface="Courier New"/>
                <a:cs typeface="Courier New"/>
              </a:rPr>
              <a:t>,</a:t>
            </a:r>
            <a:r>
              <a:rPr sz="1050" spc="-204" baseline="4203" dirty="0" smtClean="0">
                <a:solidFill>
                  <a:srgbClr val="8A8991"/>
                </a:solidFill>
                <a:latin typeface="Courier New"/>
                <a:cs typeface="Courier New"/>
              </a:rPr>
              <a:t> </a:t>
            </a:r>
            <a:r>
              <a:rPr sz="1050" spc="0" baseline="4203" dirty="0" smtClean="0">
                <a:solidFill>
                  <a:srgbClr val="B5B3B9"/>
                </a:solidFill>
                <a:latin typeface="Courier New"/>
                <a:cs typeface="Courier New"/>
              </a:rPr>
              <a:t>&lt;</a:t>
            </a:r>
            <a:r>
              <a:rPr sz="1050" spc="0" baseline="4203" dirty="0" smtClean="0">
                <a:solidFill>
                  <a:srgbClr val="9F9FA7"/>
                </a:solidFill>
                <a:latin typeface="Courier New"/>
                <a:cs typeface="Courier New"/>
              </a:rPr>
              <a:t>c</a:t>
            </a:r>
            <a:r>
              <a:rPr sz="1050" spc="0" baseline="4203" dirty="0" smtClean="0">
                <a:solidFill>
                  <a:srgbClr val="B5B3B9"/>
                </a:solidFill>
                <a:latin typeface="Courier New"/>
                <a:cs typeface="Courier New"/>
              </a:rPr>
              <a:t>o</a:t>
            </a:r>
            <a:r>
              <a:rPr sz="1050" spc="0" baseline="4203" dirty="0" smtClean="0">
                <a:solidFill>
                  <a:srgbClr val="8A8991"/>
                </a:solidFill>
                <a:latin typeface="Courier New"/>
                <a:cs typeface="Courier New"/>
              </a:rPr>
              <a:t>l</a:t>
            </a:r>
            <a:r>
              <a:rPr sz="1050" spc="0" baseline="4203" dirty="0" smtClean="0">
                <a:solidFill>
                  <a:srgbClr val="9F9FA7"/>
                </a:solidFill>
                <a:latin typeface="Courier New"/>
                <a:cs typeface="Courier New"/>
              </a:rPr>
              <a:t>um</a:t>
            </a:r>
            <a:r>
              <a:rPr sz="1050" spc="0" baseline="4203" dirty="0" smtClean="0">
                <a:solidFill>
                  <a:srgbClr val="8A8991"/>
                </a:solidFill>
                <a:latin typeface="Courier New"/>
                <a:cs typeface="Courier New"/>
              </a:rPr>
              <a:t>n-name</a:t>
            </a:r>
            <a:r>
              <a:rPr sz="1050" spc="0" baseline="4203" dirty="0" smtClean="0">
                <a:solidFill>
                  <a:srgbClr val="B5B3B9"/>
                </a:solidFill>
                <a:latin typeface="Courier New"/>
                <a:cs typeface="Courier New"/>
              </a:rPr>
              <a:t>&gt;</a:t>
            </a:r>
            <a:endParaRPr sz="700">
              <a:latin typeface="Courier New"/>
              <a:cs typeface="Courier New"/>
            </a:endParaRPr>
          </a:p>
          <a:p>
            <a:pPr marL="497195">
              <a:lnSpc>
                <a:spcPct val="94401"/>
              </a:lnSpc>
              <a:spcBef>
                <a:spcPts val="20"/>
              </a:spcBef>
            </a:pPr>
            <a:r>
              <a:rPr sz="700" spc="0" dirty="0" smtClean="0">
                <a:solidFill>
                  <a:srgbClr val="8A8991"/>
                </a:solidFill>
                <a:latin typeface="Courier New"/>
                <a:cs typeface="Courier New"/>
              </a:rPr>
              <a:t>FR</a:t>
            </a:r>
            <a:r>
              <a:rPr sz="700" spc="0" dirty="0" smtClean="0">
                <a:solidFill>
                  <a:srgbClr val="9F9FA7"/>
                </a:solidFill>
                <a:latin typeface="Courier New"/>
                <a:cs typeface="Courier New"/>
              </a:rPr>
              <a:t>O</a:t>
            </a:r>
            <a:r>
              <a:rPr sz="700" spc="0" dirty="0" smtClean="0">
                <a:solidFill>
                  <a:srgbClr val="8A8991"/>
                </a:solidFill>
                <a:latin typeface="Courier New"/>
                <a:cs typeface="Courier New"/>
              </a:rPr>
              <a:t>M</a:t>
            </a:r>
            <a:r>
              <a:rPr sz="700" spc="207" dirty="0" smtClean="0">
                <a:solidFill>
                  <a:srgbClr val="8A8991"/>
                </a:solidFill>
                <a:latin typeface="Courier New"/>
                <a:cs typeface="Courier New"/>
              </a:rPr>
              <a:t> </a:t>
            </a:r>
            <a:r>
              <a:rPr sz="700" spc="0" dirty="0" smtClean="0">
                <a:solidFill>
                  <a:srgbClr val="B5B3B9"/>
                </a:solidFill>
                <a:latin typeface="Courier New"/>
                <a:cs typeface="Courier New"/>
              </a:rPr>
              <a:t>&lt;</a:t>
            </a:r>
            <a:r>
              <a:rPr sz="700" spc="0" dirty="0" smtClean="0">
                <a:solidFill>
                  <a:srgbClr val="8A8991"/>
                </a:solidFill>
                <a:latin typeface="Courier New"/>
                <a:cs typeface="Courier New"/>
              </a:rPr>
              <a:t>tab</a:t>
            </a:r>
            <a:r>
              <a:rPr sz="700" spc="0" dirty="0" smtClean="0">
                <a:solidFill>
                  <a:srgbClr val="9F9FA7"/>
                </a:solidFill>
                <a:latin typeface="Courier New"/>
                <a:cs typeface="Courier New"/>
              </a:rPr>
              <a:t>l</a:t>
            </a:r>
            <a:r>
              <a:rPr sz="700" spc="0" dirty="0" smtClean="0">
                <a:solidFill>
                  <a:srgbClr val="8A8991"/>
                </a:solidFill>
                <a:latin typeface="Courier New"/>
                <a:cs typeface="Courier New"/>
              </a:rPr>
              <a:t>e-name</a:t>
            </a:r>
            <a:r>
              <a:rPr sz="700" spc="0" dirty="0" smtClean="0">
                <a:solidFill>
                  <a:srgbClr val="B5B3B9"/>
                </a:solidFill>
                <a:latin typeface="Courier New"/>
                <a:cs typeface="Courier New"/>
              </a:rPr>
              <a:t>&gt; </a:t>
            </a:r>
            <a:r>
              <a:rPr sz="700" spc="287" dirty="0" smtClean="0">
                <a:solidFill>
                  <a:srgbClr val="B5B3B9"/>
                </a:solidFill>
                <a:latin typeface="Courier New"/>
                <a:cs typeface="Courier New"/>
              </a:rPr>
              <a:t> </a:t>
            </a:r>
            <a:r>
              <a:rPr sz="700" spc="0" dirty="0" smtClean="0">
                <a:solidFill>
                  <a:srgbClr val="9F9FA7"/>
                </a:solidFill>
                <a:latin typeface="Courier New"/>
                <a:cs typeface="Courier New"/>
              </a:rPr>
              <a:t>( </a:t>
            </a:r>
            <a:r>
              <a:rPr sz="700" spc="161" dirty="0" smtClean="0">
                <a:solidFill>
                  <a:srgbClr val="9F9FA7"/>
                </a:solidFill>
                <a:latin typeface="Courier New"/>
                <a:cs typeface="Courier New"/>
              </a:rPr>
              <a:t> </a:t>
            </a:r>
            <a:r>
              <a:rPr sz="700" spc="0" dirty="0" smtClean="0">
                <a:solidFill>
                  <a:srgbClr val="8A8991"/>
                </a:solidFill>
                <a:latin typeface="Courier New"/>
                <a:cs typeface="Courier New"/>
              </a:rPr>
              <a:t>A</a:t>
            </a:r>
            <a:r>
              <a:rPr sz="700" spc="0" dirty="0" smtClean="0">
                <a:solidFill>
                  <a:srgbClr val="9F9FA7"/>
                </a:solidFill>
                <a:latin typeface="Courier New"/>
                <a:cs typeface="Courier New"/>
              </a:rPr>
              <a:t>S</a:t>
            </a:r>
            <a:r>
              <a:rPr sz="700" spc="136" dirty="0" smtClean="0">
                <a:solidFill>
                  <a:srgbClr val="9F9FA7"/>
                </a:solidFill>
                <a:latin typeface="Courier New"/>
                <a:cs typeface="Courier New"/>
              </a:rPr>
              <a:t> </a:t>
            </a:r>
            <a:r>
              <a:rPr sz="700" spc="0" dirty="0" smtClean="0">
                <a:solidFill>
                  <a:srgbClr val="B5B3B9"/>
                </a:solidFill>
                <a:latin typeface="Courier New"/>
                <a:cs typeface="Courier New"/>
              </a:rPr>
              <a:t>&lt;</a:t>
            </a:r>
            <a:r>
              <a:rPr sz="700" spc="0" dirty="0" smtClean="0">
                <a:solidFill>
                  <a:srgbClr val="8A8991"/>
                </a:solidFill>
                <a:latin typeface="Courier New"/>
                <a:cs typeface="Courier New"/>
              </a:rPr>
              <a:t>a</a:t>
            </a:r>
            <a:r>
              <a:rPr sz="700" spc="0" dirty="0" smtClean="0">
                <a:solidFill>
                  <a:srgbClr val="9F9FA7"/>
                </a:solidFill>
                <a:latin typeface="Courier New"/>
                <a:cs typeface="Courier New"/>
              </a:rPr>
              <a:t>l</a:t>
            </a:r>
            <a:r>
              <a:rPr sz="700" spc="0" dirty="0" smtClean="0">
                <a:solidFill>
                  <a:srgbClr val="8A8991"/>
                </a:solidFill>
                <a:latin typeface="Courier New"/>
                <a:cs typeface="Courier New"/>
              </a:rPr>
              <a:t>ias-name</a:t>
            </a:r>
            <a:r>
              <a:rPr sz="700" spc="0" dirty="0" smtClean="0">
                <a:solidFill>
                  <a:srgbClr val="B5B3B9"/>
                </a:solidFill>
                <a:latin typeface="Courier New"/>
                <a:cs typeface="Courier New"/>
              </a:rPr>
              <a:t>&gt;</a:t>
            </a:r>
            <a:endParaRPr sz="700">
              <a:latin typeface="Courier New"/>
              <a:cs typeface="Courier New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184589" y="4040790"/>
            <a:ext cx="1042425" cy="11811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4401"/>
              </a:lnSpc>
              <a:spcBef>
                <a:spcPts val="50"/>
              </a:spcBef>
            </a:pPr>
            <a:r>
              <a:rPr sz="700" spc="0" dirty="0" smtClean="0">
                <a:solidFill>
                  <a:srgbClr val="8A8991"/>
                </a:solidFill>
                <a:latin typeface="Courier New"/>
                <a:cs typeface="Courier New"/>
              </a:rPr>
              <a:t>WHERE</a:t>
            </a:r>
            <a:r>
              <a:rPr sz="700" spc="89" dirty="0" smtClean="0">
                <a:solidFill>
                  <a:srgbClr val="8A8991"/>
                </a:solidFill>
                <a:latin typeface="Courier New"/>
                <a:cs typeface="Courier New"/>
              </a:rPr>
              <a:t> </a:t>
            </a:r>
            <a:r>
              <a:rPr sz="700" spc="0" dirty="0" smtClean="0">
                <a:solidFill>
                  <a:srgbClr val="9F9FA7"/>
                </a:solidFill>
                <a:latin typeface="Courier New"/>
                <a:cs typeface="Courier New"/>
              </a:rPr>
              <a:t>co</a:t>
            </a:r>
            <a:r>
              <a:rPr sz="700" spc="0" dirty="0" smtClean="0">
                <a:solidFill>
                  <a:srgbClr val="8A8991"/>
                </a:solidFill>
                <a:latin typeface="Courier New"/>
                <a:cs typeface="Courier New"/>
              </a:rPr>
              <a:t>n</a:t>
            </a:r>
            <a:r>
              <a:rPr sz="700" spc="0" dirty="0" smtClean="0">
                <a:solidFill>
                  <a:srgbClr val="9F9FA7"/>
                </a:solidFill>
                <a:latin typeface="Courier New"/>
                <a:cs typeface="Courier New"/>
              </a:rPr>
              <a:t>d</a:t>
            </a:r>
            <a:r>
              <a:rPr sz="700" spc="0" dirty="0" smtClean="0">
                <a:solidFill>
                  <a:srgbClr val="8A8991"/>
                </a:solidFill>
                <a:latin typeface="Courier New"/>
                <a:cs typeface="Courier New"/>
              </a:rPr>
              <a:t>iti</a:t>
            </a:r>
            <a:r>
              <a:rPr sz="700" spc="0" dirty="0" smtClean="0">
                <a:solidFill>
                  <a:srgbClr val="9F9FA7"/>
                </a:solidFill>
                <a:latin typeface="Courier New"/>
                <a:cs typeface="Courier New"/>
              </a:rPr>
              <a:t>o</a:t>
            </a:r>
            <a:r>
              <a:rPr sz="700" spc="0" dirty="0" smtClean="0">
                <a:solidFill>
                  <a:srgbClr val="8A8991"/>
                </a:solidFill>
                <a:latin typeface="Courier New"/>
                <a:cs typeface="Courier New"/>
              </a:rPr>
              <a:t>n</a:t>
            </a:r>
            <a:r>
              <a:rPr sz="700" spc="413" dirty="0" smtClean="0">
                <a:solidFill>
                  <a:srgbClr val="8A8991"/>
                </a:solidFill>
                <a:latin typeface="Courier New"/>
                <a:cs typeface="Courier New"/>
              </a:rPr>
              <a:t> </a:t>
            </a:r>
            <a:r>
              <a:rPr sz="700" spc="0" dirty="0" smtClean="0">
                <a:solidFill>
                  <a:srgbClr val="B5B3B9"/>
                </a:solidFill>
                <a:latin typeface="Courier New"/>
                <a:cs typeface="Courier New"/>
              </a:rPr>
              <a:t>-</a:t>
            </a:r>
            <a:endParaRPr sz="700">
              <a:latin typeface="Courier New"/>
              <a:cs typeface="Courier New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378768" y="4040790"/>
            <a:ext cx="66606" cy="11811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4401"/>
              </a:lnSpc>
              <a:spcBef>
                <a:spcPts val="50"/>
              </a:spcBef>
            </a:pPr>
            <a:r>
              <a:rPr sz="700" spc="0" dirty="0" smtClean="0">
                <a:solidFill>
                  <a:srgbClr val="9F9FA7"/>
                </a:solidFill>
                <a:latin typeface="Courier New"/>
                <a:cs typeface="Courier New"/>
              </a:rPr>
              <a:t>)</a:t>
            </a:r>
            <a:endParaRPr sz="700">
              <a:latin typeface="Courier New"/>
              <a:cs typeface="Courier New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603956" y="4040790"/>
            <a:ext cx="216736" cy="11811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4401"/>
              </a:lnSpc>
              <a:spcBef>
                <a:spcPts val="50"/>
              </a:spcBef>
            </a:pPr>
            <a:r>
              <a:rPr sz="700" dirty="0" smtClean="0">
                <a:solidFill>
                  <a:srgbClr val="8A8991"/>
                </a:solidFill>
                <a:latin typeface="Courier New"/>
                <a:cs typeface="Courier New"/>
              </a:rPr>
              <a:t>A:.L</a:t>
            </a:r>
            <a:endParaRPr sz="700">
              <a:latin typeface="Courier New"/>
              <a:cs typeface="Courier New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068583" y="4182136"/>
            <a:ext cx="1918792" cy="13716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15"/>
              </a:spcBef>
            </a:pPr>
            <a:r>
              <a:rPr sz="850" dirty="0" smtClean="0">
                <a:solidFill>
                  <a:srgbClr val="706D7B"/>
                </a:solidFill>
                <a:latin typeface="Arial"/>
                <a:cs typeface="Arial"/>
              </a:rPr>
              <a:t>The</a:t>
            </a:r>
            <a:r>
              <a:rPr sz="850" spc="-129" dirty="0" smtClean="0">
                <a:solidFill>
                  <a:srgbClr val="706D7B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706D7B"/>
                </a:solidFill>
                <a:latin typeface="Arial"/>
                <a:cs typeface="Arial"/>
              </a:rPr>
              <a:t>join</a:t>
            </a:r>
            <a:r>
              <a:rPr sz="850" spc="-37" dirty="0" smtClean="0">
                <a:solidFill>
                  <a:srgbClr val="706D7B"/>
                </a:solidFill>
                <a:latin typeface="Arial"/>
                <a:cs typeface="Arial"/>
              </a:rPr>
              <a:t> </a:t>
            </a:r>
            <a:r>
              <a:rPr sz="750" spc="0" dirty="0" smtClean="0">
                <a:solidFill>
                  <a:srgbClr val="706D7B"/>
                </a:solidFill>
                <a:latin typeface="Arial"/>
                <a:cs typeface="Arial"/>
              </a:rPr>
              <a:t>syntax</a:t>
            </a:r>
            <a:r>
              <a:rPr sz="750" spc="-79" dirty="0" smtClean="0">
                <a:solidFill>
                  <a:srgbClr val="706D7B"/>
                </a:solidFill>
                <a:latin typeface="Arial"/>
                <a:cs typeface="Arial"/>
              </a:rPr>
              <a:t> </a:t>
            </a:r>
            <a:r>
              <a:rPr sz="750" spc="0" dirty="0" smtClean="0">
                <a:solidFill>
                  <a:srgbClr val="5D5869"/>
                </a:solidFill>
                <a:latin typeface="Arial"/>
                <a:cs typeface="Arial"/>
              </a:rPr>
              <a:t>f</a:t>
            </a:r>
            <a:r>
              <a:rPr sz="750" spc="0" dirty="0" smtClean="0">
                <a:solidFill>
                  <a:srgbClr val="706D7B"/>
                </a:solidFill>
                <a:latin typeface="Arial"/>
                <a:cs typeface="Arial"/>
              </a:rPr>
              <a:t>or</a:t>
            </a:r>
            <a:r>
              <a:rPr sz="750" spc="-65" dirty="0" smtClean="0">
                <a:solidFill>
                  <a:srgbClr val="706D7B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706D7B"/>
                </a:solidFill>
                <a:latin typeface="Arial"/>
                <a:cs typeface="Arial"/>
              </a:rPr>
              <a:t>DELETE</a:t>
            </a:r>
            <a:r>
              <a:rPr sz="850" spc="15" dirty="0" smtClean="0">
                <a:solidFill>
                  <a:srgbClr val="706D7B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706D7B"/>
                </a:solidFill>
                <a:latin typeface="Arial"/>
                <a:cs typeface="Arial"/>
              </a:rPr>
              <a:t>statement</a:t>
            </a:r>
            <a:r>
              <a:rPr sz="850" spc="-14" dirty="0" smtClean="0">
                <a:solidFill>
                  <a:srgbClr val="706D7B"/>
                </a:solidFill>
                <a:latin typeface="Arial"/>
                <a:cs typeface="Arial"/>
              </a:rPr>
              <a:t> </a:t>
            </a:r>
            <a:r>
              <a:rPr sz="750" spc="0" dirty="0" smtClean="0">
                <a:solidFill>
                  <a:srgbClr val="706D7B"/>
                </a:solidFill>
                <a:latin typeface="Arial"/>
                <a:cs typeface="Arial"/>
              </a:rPr>
              <a:t>fOIIOws</a:t>
            </a:r>
            <a:r>
              <a:rPr sz="750" spc="0" dirty="0" smtClean="0">
                <a:solidFill>
                  <a:srgbClr val="B5B3B9"/>
                </a:solidFill>
                <a:latin typeface="Arial"/>
                <a:cs typeface="Arial"/>
              </a:rPr>
              <a:t>:</a:t>
            </a:r>
            <a:endParaRPr sz="75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270189" y="4443398"/>
            <a:ext cx="1274438" cy="11811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4401"/>
              </a:lnSpc>
              <a:spcBef>
                <a:spcPts val="50"/>
              </a:spcBef>
            </a:pPr>
            <a:r>
              <a:rPr sz="700" dirty="0" smtClean="0">
                <a:solidFill>
                  <a:srgbClr val="9F9FA7"/>
                </a:solidFill>
                <a:latin typeface="Courier New"/>
                <a:cs typeface="Courier New"/>
              </a:rPr>
              <a:t>O</a:t>
            </a:r>
            <a:r>
              <a:rPr sz="700" dirty="0" smtClean="0">
                <a:solidFill>
                  <a:srgbClr val="706D7B"/>
                </a:solidFill>
                <a:latin typeface="Courier New"/>
                <a:cs typeface="Courier New"/>
              </a:rPr>
              <a:t>E:.</a:t>
            </a:r>
            <a:r>
              <a:rPr sz="700" dirty="0" smtClean="0">
                <a:solidFill>
                  <a:srgbClr val="8A8991"/>
                </a:solidFill>
                <a:latin typeface="Courier New"/>
                <a:cs typeface="Courier New"/>
              </a:rPr>
              <a:t>(</a:t>
            </a:r>
            <a:r>
              <a:rPr sz="700" dirty="0" smtClean="0">
                <a:solidFill>
                  <a:srgbClr val="706D7B"/>
                </a:solidFill>
                <a:latin typeface="Courier New"/>
                <a:cs typeface="Courier New"/>
              </a:rPr>
              <a:t>ETE</a:t>
            </a:r>
            <a:r>
              <a:rPr sz="700" dirty="0" smtClean="0">
                <a:solidFill>
                  <a:srgbClr val="B5B3B9"/>
                </a:solidFill>
                <a:latin typeface="Courier New"/>
                <a:cs typeface="Courier New"/>
              </a:rPr>
              <a:t>] </a:t>
            </a:r>
            <a:r>
              <a:rPr sz="700" spc="-194" dirty="0" smtClean="0">
                <a:solidFill>
                  <a:srgbClr val="B5B3B9"/>
                </a:solidFill>
                <a:latin typeface="Courier New"/>
                <a:cs typeface="Courier New"/>
              </a:rPr>
              <a:t> </a:t>
            </a:r>
            <a:r>
              <a:rPr sz="700" spc="0" dirty="0" smtClean="0">
                <a:solidFill>
                  <a:srgbClr val="B5B3B9"/>
                </a:solidFill>
                <a:latin typeface="Courier New"/>
                <a:cs typeface="Courier New"/>
              </a:rPr>
              <a:t>&lt;</a:t>
            </a:r>
            <a:r>
              <a:rPr sz="700" spc="0" dirty="0" smtClean="0">
                <a:solidFill>
                  <a:srgbClr val="8A8991"/>
                </a:solidFill>
                <a:latin typeface="Courier New"/>
                <a:cs typeface="Courier New"/>
              </a:rPr>
              <a:t>table-nam</a:t>
            </a:r>
            <a:r>
              <a:rPr sz="700" spc="0" dirty="0" smtClean="0">
                <a:solidFill>
                  <a:srgbClr val="706D7B"/>
                </a:solidFill>
                <a:latin typeface="Courier New"/>
                <a:cs typeface="Courier New"/>
              </a:rPr>
              <a:t>e</a:t>
            </a:r>
            <a:r>
              <a:rPr sz="700" spc="0" dirty="0" smtClean="0">
                <a:solidFill>
                  <a:srgbClr val="B5B3B9"/>
                </a:solidFill>
                <a:latin typeface="Courier New"/>
                <a:cs typeface="Courier New"/>
              </a:rPr>
              <a:t>&gt;</a:t>
            </a:r>
            <a:endParaRPr sz="700">
              <a:latin typeface="Courier New"/>
              <a:cs typeface="Courier New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358899" y="4762796"/>
            <a:ext cx="2437971" cy="46062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035"/>
              </a:lnSpc>
              <a:spcBef>
                <a:spcPts val="51"/>
              </a:spcBef>
            </a:pPr>
            <a:r>
              <a:rPr sz="750" spc="0" dirty="0" smtClean="0">
                <a:solidFill>
                  <a:srgbClr val="875F8B"/>
                </a:solidFill>
                <a:latin typeface="Courier New"/>
                <a:cs typeface="Courier New"/>
              </a:rPr>
              <a:t>[   </a:t>
            </a:r>
            <a:r>
              <a:rPr sz="750" spc="14" dirty="0" smtClean="0">
                <a:solidFill>
                  <a:srgbClr val="875F8B"/>
                </a:solidFill>
                <a:latin typeface="Courier New"/>
                <a:cs typeface="Courier New"/>
              </a:rPr>
              <a:t> </a:t>
            </a:r>
            <a:r>
              <a:rPr sz="750" spc="0" dirty="0" smtClean="0">
                <a:solidFill>
                  <a:srgbClr val="706D7B"/>
                </a:solidFill>
                <a:latin typeface="Courier New"/>
                <a:cs typeface="Courier New"/>
              </a:rPr>
              <a:t>F</a:t>
            </a:r>
            <a:r>
              <a:rPr sz="750" spc="0" dirty="0" smtClean="0">
                <a:solidFill>
                  <a:srgbClr val="8A8991"/>
                </a:solidFill>
                <a:latin typeface="Courier New"/>
                <a:cs typeface="Courier New"/>
              </a:rPr>
              <a:t>ROM</a:t>
            </a:r>
            <a:r>
              <a:rPr sz="750" spc="52" dirty="0" smtClean="0">
                <a:solidFill>
                  <a:srgbClr val="8A8991"/>
                </a:solidFill>
                <a:latin typeface="Courier New"/>
                <a:cs typeface="Courier New"/>
              </a:rPr>
              <a:t> </a:t>
            </a:r>
            <a:r>
              <a:rPr sz="750" spc="0" dirty="0" smtClean="0">
                <a:solidFill>
                  <a:srgbClr val="B5B3B9"/>
                </a:solidFill>
                <a:latin typeface="Courier New"/>
                <a:cs typeface="Courier New"/>
              </a:rPr>
              <a:t>&lt;</a:t>
            </a:r>
            <a:r>
              <a:rPr sz="750" spc="0" dirty="0" smtClean="0">
                <a:solidFill>
                  <a:srgbClr val="706D7B"/>
                </a:solidFill>
                <a:latin typeface="Segoe UI"/>
                <a:cs typeface="Segoe UI"/>
              </a:rPr>
              <a:t>�</a:t>
            </a:r>
            <a:r>
              <a:rPr sz="750" spc="0" dirty="0" smtClean="0">
                <a:solidFill>
                  <a:srgbClr val="706D7B"/>
                </a:solidFill>
                <a:latin typeface="Courier New"/>
                <a:cs typeface="Courier New"/>
              </a:rPr>
              <a:t>a</a:t>
            </a:r>
            <a:r>
              <a:rPr sz="750" spc="0" dirty="0" smtClean="0">
                <a:solidFill>
                  <a:srgbClr val="8A8991"/>
                </a:solidFill>
                <a:latin typeface="Courier New"/>
                <a:cs typeface="Courier New"/>
              </a:rPr>
              <a:t>b</a:t>
            </a:r>
            <a:r>
              <a:rPr sz="750" spc="0" dirty="0" smtClean="0">
                <a:solidFill>
                  <a:srgbClr val="706D7B"/>
                </a:solidFill>
                <a:latin typeface="Courier New"/>
                <a:cs typeface="Courier New"/>
              </a:rPr>
              <a:t>l</a:t>
            </a:r>
            <a:r>
              <a:rPr sz="750" spc="0" dirty="0" smtClean="0">
                <a:solidFill>
                  <a:srgbClr val="5D5869"/>
                </a:solidFill>
                <a:latin typeface="Courier New"/>
                <a:cs typeface="Courier New"/>
              </a:rPr>
              <a:t>e-</a:t>
            </a:r>
            <a:r>
              <a:rPr sz="750" spc="0" dirty="0" smtClean="0">
                <a:solidFill>
                  <a:srgbClr val="8A8991"/>
                </a:solidFill>
                <a:latin typeface="Courier New"/>
                <a:cs typeface="Courier New"/>
              </a:rPr>
              <a:t>n</a:t>
            </a:r>
            <a:r>
              <a:rPr sz="750" spc="0" dirty="0" smtClean="0">
                <a:solidFill>
                  <a:srgbClr val="706D7B"/>
                </a:solidFill>
                <a:latin typeface="Courier New"/>
                <a:cs typeface="Courier New"/>
              </a:rPr>
              <a:t>a</a:t>
            </a:r>
            <a:r>
              <a:rPr sz="750" spc="0" dirty="0" smtClean="0">
                <a:solidFill>
                  <a:srgbClr val="8A8991"/>
                </a:solidFill>
                <a:latin typeface="Courier New"/>
                <a:cs typeface="Courier New"/>
              </a:rPr>
              <a:t>m</a:t>
            </a:r>
            <a:r>
              <a:rPr sz="750" spc="0" dirty="0" smtClean="0">
                <a:solidFill>
                  <a:srgbClr val="5D5869"/>
                </a:solidFill>
                <a:latin typeface="Courier New"/>
                <a:cs typeface="Courier New"/>
              </a:rPr>
              <a:t>e</a:t>
            </a:r>
            <a:r>
              <a:rPr sz="750" spc="0" dirty="0" smtClean="0">
                <a:solidFill>
                  <a:srgbClr val="B5B3B9"/>
                </a:solidFill>
                <a:latin typeface="Courier New"/>
                <a:cs typeface="Courier New"/>
              </a:rPr>
              <a:t>&gt; </a:t>
            </a:r>
            <a:r>
              <a:rPr sz="750" spc="-200" dirty="0" smtClean="0">
                <a:solidFill>
                  <a:srgbClr val="B5B3B9"/>
                </a:solidFill>
                <a:latin typeface="Courier New"/>
                <a:cs typeface="Courier New"/>
              </a:rPr>
              <a:t> </a:t>
            </a:r>
            <a:r>
              <a:rPr sz="750" spc="0" dirty="0" smtClean="0">
                <a:solidFill>
                  <a:srgbClr val="96778A"/>
                </a:solidFill>
                <a:latin typeface="Courier New"/>
                <a:cs typeface="Courier New"/>
              </a:rPr>
              <a:t>[  </a:t>
            </a:r>
            <a:r>
              <a:rPr sz="750" spc="117" dirty="0" smtClean="0">
                <a:solidFill>
                  <a:srgbClr val="96778A"/>
                </a:solidFill>
                <a:latin typeface="Courier New"/>
                <a:cs typeface="Courier New"/>
              </a:rPr>
              <a:t> </a:t>
            </a:r>
            <a:r>
              <a:rPr sz="750" spc="0" dirty="0" smtClean="0">
                <a:solidFill>
                  <a:srgbClr val="706D7B"/>
                </a:solidFill>
                <a:latin typeface="Courier New"/>
                <a:cs typeface="Courier New"/>
              </a:rPr>
              <a:t>A</a:t>
            </a:r>
            <a:r>
              <a:rPr sz="750" spc="0" dirty="0" smtClean="0">
                <a:solidFill>
                  <a:srgbClr val="8A8991"/>
                </a:solidFill>
                <a:latin typeface="Courier New"/>
                <a:cs typeface="Courier New"/>
              </a:rPr>
              <a:t>S</a:t>
            </a:r>
            <a:r>
              <a:rPr sz="750" spc="93" dirty="0" smtClean="0">
                <a:solidFill>
                  <a:srgbClr val="8A8991"/>
                </a:solidFill>
                <a:latin typeface="Courier New"/>
                <a:cs typeface="Courier New"/>
              </a:rPr>
              <a:t> </a:t>
            </a:r>
            <a:r>
              <a:rPr sz="750" spc="0" dirty="0" smtClean="0">
                <a:solidFill>
                  <a:srgbClr val="B5B3B9"/>
                </a:solidFill>
                <a:latin typeface="Courier New"/>
                <a:cs typeface="Courier New"/>
              </a:rPr>
              <a:t>&lt;</a:t>
            </a:r>
            <a:r>
              <a:rPr sz="750" spc="0" dirty="0" smtClean="0">
                <a:solidFill>
                  <a:srgbClr val="706D7B"/>
                </a:solidFill>
                <a:latin typeface="Courier New"/>
                <a:cs typeface="Courier New"/>
              </a:rPr>
              <a:t>a</a:t>
            </a:r>
            <a:r>
              <a:rPr sz="750" spc="0" dirty="0" smtClean="0">
                <a:solidFill>
                  <a:srgbClr val="8A8991"/>
                </a:solidFill>
                <a:latin typeface="Courier New"/>
                <a:cs typeface="Courier New"/>
              </a:rPr>
              <a:t>li</a:t>
            </a:r>
            <a:r>
              <a:rPr sz="750" spc="0" dirty="0" smtClean="0">
                <a:solidFill>
                  <a:srgbClr val="706D7B"/>
                </a:solidFill>
                <a:latin typeface="Courier New"/>
                <a:cs typeface="Courier New"/>
              </a:rPr>
              <a:t>a</a:t>
            </a:r>
            <a:r>
              <a:rPr sz="750" spc="0" dirty="0" smtClean="0">
                <a:solidFill>
                  <a:srgbClr val="8A8991"/>
                </a:solidFill>
                <a:latin typeface="Courier New"/>
                <a:cs typeface="Courier New"/>
              </a:rPr>
              <a:t>s</a:t>
            </a:r>
            <a:r>
              <a:rPr sz="750" spc="0" dirty="0" smtClean="0">
                <a:solidFill>
                  <a:srgbClr val="5D5869"/>
                </a:solidFill>
                <a:latin typeface="Courier New"/>
                <a:cs typeface="Courier New"/>
              </a:rPr>
              <a:t>-</a:t>
            </a:r>
            <a:r>
              <a:rPr sz="750" spc="0" dirty="0" smtClean="0">
                <a:solidFill>
                  <a:srgbClr val="8A8991"/>
                </a:solidFill>
                <a:latin typeface="Courier New"/>
                <a:cs typeface="Courier New"/>
              </a:rPr>
              <a:t>nam</a:t>
            </a:r>
            <a:r>
              <a:rPr sz="750" spc="0" dirty="0" smtClean="0">
                <a:solidFill>
                  <a:srgbClr val="706D7B"/>
                </a:solidFill>
                <a:latin typeface="Courier New"/>
                <a:cs typeface="Courier New"/>
              </a:rPr>
              <a:t>e</a:t>
            </a:r>
            <a:r>
              <a:rPr sz="750" spc="0" dirty="0" smtClean="0">
                <a:solidFill>
                  <a:srgbClr val="B5B3B9"/>
                </a:solidFill>
                <a:latin typeface="Courier New"/>
                <a:cs typeface="Courier New"/>
              </a:rPr>
              <a:t>&gt;] </a:t>
            </a:r>
            <a:r>
              <a:rPr sz="750" spc="-150" dirty="0" smtClean="0">
                <a:solidFill>
                  <a:srgbClr val="B5B3B9"/>
                </a:solidFill>
                <a:latin typeface="Courier New"/>
                <a:cs typeface="Courier New"/>
              </a:rPr>
              <a:t> </a:t>
            </a:r>
            <a:r>
              <a:rPr sz="850" spc="0" dirty="0" smtClean="0">
                <a:solidFill>
                  <a:srgbClr val="8A8991"/>
                </a:solidFill>
                <a:latin typeface="Times New Roman"/>
                <a:cs typeface="Times New Roman"/>
              </a:rPr>
              <a:t>J</a:t>
            </a:r>
            <a:endParaRPr sz="850">
              <a:latin typeface="Times New Roman"/>
              <a:cs typeface="Times New Roman"/>
            </a:endParaRPr>
          </a:p>
          <a:p>
            <a:pPr marL="285655" marR="17377">
              <a:lnSpc>
                <a:spcPts val="815"/>
              </a:lnSpc>
              <a:spcBef>
                <a:spcPts val="805"/>
              </a:spcBef>
            </a:pPr>
            <a:r>
              <a:rPr sz="1125" spc="0" baseline="3923" dirty="0" smtClean="0">
                <a:solidFill>
                  <a:srgbClr val="8A8991"/>
                </a:solidFill>
                <a:latin typeface="Courier New"/>
                <a:cs typeface="Courier New"/>
              </a:rPr>
              <a:t>ANJ</a:t>
            </a:r>
            <a:r>
              <a:rPr sz="1125" spc="129" baseline="3923" dirty="0" smtClean="0">
                <a:solidFill>
                  <a:srgbClr val="8A8991"/>
                </a:solidFill>
                <a:latin typeface="Courier New"/>
                <a:cs typeface="Courier New"/>
              </a:rPr>
              <a:t> </a:t>
            </a:r>
            <a:r>
              <a:rPr sz="1125" spc="0" baseline="3923" dirty="0" smtClean="0">
                <a:solidFill>
                  <a:srgbClr val="B5B3B9"/>
                </a:solidFill>
                <a:latin typeface="Courier New"/>
                <a:cs typeface="Courier New"/>
              </a:rPr>
              <a:t>&lt;</a:t>
            </a:r>
            <a:r>
              <a:rPr sz="1125" spc="0" baseline="3923" dirty="0" smtClean="0">
                <a:solidFill>
                  <a:srgbClr val="8A8991"/>
                </a:solidFill>
                <a:latin typeface="Courier New"/>
                <a:cs typeface="Courier New"/>
              </a:rPr>
              <a:t>c</a:t>
            </a:r>
            <a:r>
              <a:rPr sz="1125" spc="0" baseline="3923" dirty="0" smtClean="0">
                <a:solidFill>
                  <a:srgbClr val="9F9FA7"/>
                </a:solidFill>
                <a:latin typeface="Courier New"/>
                <a:cs typeface="Courier New"/>
              </a:rPr>
              <a:t>o</a:t>
            </a:r>
            <a:r>
              <a:rPr sz="1125" spc="0" baseline="3923" dirty="0" smtClean="0">
                <a:solidFill>
                  <a:srgbClr val="8A8991"/>
                </a:solidFill>
                <a:latin typeface="Courier New"/>
                <a:cs typeface="Courier New"/>
              </a:rPr>
              <a:t>nd</a:t>
            </a:r>
            <a:r>
              <a:rPr sz="1125" spc="0" baseline="3923" dirty="0" smtClean="0">
                <a:solidFill>
                  <a:srgbClr val="706D7B"/>
                </a:solidFill>
                <a:latin typeface="Courier New"/>
                <a:cs typeface="Courier New"/>
              </a:rPr>
              <a:t>ici</a:t>
            </a:r>
            <a:r>
              <a:rPr sz="1125" spc="0" baseline="3923" dirty="0" smtClean="0">
                <a:solidFill>
                  <a:srgbClr val="9F9FA7"/>
                </a:solidFill>
                <a:latin typeface="Courier New"/>
                <a:cs typeface="Courier New"/>
              </a:rPr>
              <a:t>o</a:t>
            </a:r>
            <a:r>
              <a:rPr sz="1125" spc="0" baseline="3923" dirty="0" smtClean="0">
                <a:solidFill>
                  <a:srgbClr val="706D7B"/>
                </a:solidFill>
                <a:latin typeface="Courier New"/>
                <a:cs typeface="Courier New"/>
              </a:rPr>
              <a:t>n</a:t>
            </a:r>
            <a:r>
              <a:rPr sz="1125" spc="0" baseline="3923" dirty="0" smtClean="0">
                <a:solidFill>
                  <a:srgbClr val="B5B3B9"/>
                </a:solidFill>
                <a:latin typeface="Courier New"/>
                <a:cs typeface="Courier New"/>
              </a:rPr>
              <a:t>&gt;</a:t>
            </a:r>
            <a:r>
              <a:rPr sz="1125" spc="194" baseline="3923" dirty="0" smtClean="0">
                <a:solidFill>
                  <a:srgbClr val="B5B3B9"/>
                </a:solidFill>
                <a:latin typeface="Courier New"/>
                <a:cs typeface="Courier New"/>
              </a:rPr>
              <a:t> </a:t>
            </a:r>
            <a:r>
              <a:rPr sz="1125" spc="0" baseline="3923" dirty="0" smtClean="0">
                <a:solidFill>
                  <a:srgbClr val="9F9FA7"/>
                </a:solidFill>
                <a:latin typeface="Courier New"/>
                <a:cs typeface="Courier New"/>
              </a:rPr>
              <a:t>}</a:t>
            </a:r>
            <a:endParaRPr sz="750">
              <a:latin typeface="Courier New"/>
              <a:cs typeface="Courier New"/>
            </a:endParaRPr>
          </a:p>
          <a:p>
            <a:pPr marL="190120" marR="17377">
              <a:lnSpc>
                <a:spcPts val="880"/>
              </a:lnSpc>
              <a:spcBef>
                <a:spcPts val="3"/>
              </a:spcBef>
            </a:pPr>
            <a:r>
              <a:rPr sz="1050" spc="0" baseline="4203" dirty="0" smtClean="0">
                <a:solidFill>
                  <a:srgbClr val="875F8B"/>
                </a:solidFill>
                <a:latin typeface="Courier New"/>
                <a:cs typeface="Courier New"/>
              </a:rPr>
              <a:t>[ </a:t>
            </a:r>
            <a:r>
              <a:rPr sz="1050" spc="106" baseline="4203" dirty="0" smtClean="0">
                <a:solidFill>
                  <a:srgbClr val="875F8B"/>
                </a:solidFill>
                <a:latin typeface="Courier New"/>
                <a:cs typeface="Courier New"/>
              </a:rPr>
              <a:t> </a:t>
            </a:r>
            <a:r>
              <a:rPr sz="1050" spc="0" baseline="4203" dirty="0" smtClean="0">
                <a:solidFill>
                  <a:srgbClr val="8A8991"/>
                </a:solidFill>
                <a:latin typeface="Courier New"/>
                <a:cs typeface="Courier New"/>
              </a:rPr>
              <a:t>OR</a:t>
            </a:r>
            <a:r>
              <a:rPr sz="1050" spc="190" baseline="4203" dirty="0" smtClean="0">
                <a:solidFill>
                  <a:srgbClr val="8A8991"/>
                </a:solidFill>
                <a:latin typeface="Courier New"/>
                <a:cs typeface="Courier New"/>
              </a:rPr>
              <a:t> </a:t>
            </a:r>
            <a:r>
              <a:rPr sz="1050" spc="0" baseline="4203" dirty="0" smtClean="0">
                <a:solidFill>
                  <a:srgbClr val="B5B3B9"/>
                </a:solidFill>
                <a:latin typeface="Courier New"/>
                <a:cs typeface="Courier New"/>
              </a:rPr>
              <a:t>&lt;</a:t>
            </a:r>
            <a:r>
              <a:rPr sz="1050" spc="0" baseline="4203" dirty="0" smtClean="0">
                <a:solidFill>
                  <a:srgbClr val="8A8991"/>
                </a:solidFill>
                <a:latin typeface="Courier New"/>
                <a:cs typeface="Courier New"/>
              </a:rPr>
              <a:t>cond</a:t>
            </a:r>
            <a:r>
              <a:rPr sz="1050" spc="0" baseline="4203" dirty="0" smtClean="0">
                <a:solidFill>
                  <a:srgbClr val="706D7B"/>
                </a:solidFill>
                <a:latin typeface="Courier New"/>
                <a:cs typeface="Courier New"/>
              </a:rPr>
              <a:t>i</a:t>
            </a:r>
            <a:r>
              <a:rPr sz="1050" spc="0" baseline="4203" dirty="0" smtClean="0">
                <a:solidFill>
                  <a:srgbClr val="8A8991"/>
                </a:solidFill>
                <a:latin typeface="Courier New"/>
                <a:cs typeface="Courier New"/>
              </a:rPr>
              <a:t>ti</a:t>
            </a:r>
            <a:r>
              <a:rPr sz="1050" spc="0" baseline="4203" dirty="0" smtClean="0">
                <a:solidFill>
                  <a:srgbClr val="9F9FA7"/>
                </a:solidFill>
                <a:latin typeface="Courier New"/>
                <a:cs typeface="Courier New"/>
              </a:rPr>
              <a:t>o</a:t>
            </a:r>
            <a:r>
              <a:rPr sz="1050" spc="0" baseline="4203" dirty="0" smtClean="0">
                <a:solidFill>
                  <a:srgbClr val="706D7B"/>
                </a:solidFill>
                <a:latin typeface="Courier New"/>
                <a:cs typeface="Courier New"/>
              </a:rPr>
              <a:t>n</a:t>
            </a:r>
            <a:r>
              <a:rPr sz="1050" spc="0" baseline="4203" dirty="0" smtClean="0">
                <a:solidFill>
                  <a:srgbClr val="B5B3B9"/>
                </a:solidFill>
                <a:latin typeface="Courier New"/>
                <a:cs typeface="Courier New"/>
              </a:rPr>
              <a:t>&gt; </a:t>
            </a:r>
            <a:r>
              <a:rPr sz="1050" spc="224" baseline="4203" dirty="0" smtClean="0">
                <a:solidFill>
                  <a:srgbClr val="B5B3B9"/>
                </a:solidFill>
                <a:latin typeface="Courier New"/>
                <a:cs typeface="Courier New"/>
              </a:rPr>
              <a:t> </a:t>
            </a:r>
            <a:r>
              <a:rPr sz="1275" spc="0" baseline="3410" dirty="0" smtClean="0">
                <a:solidFill>
                  <a:srgbClr val="B5B3B9"/>
                </a:solidFill>
                <a:latin typeface="Times New Roman"/>
                <a:cs typeface="Times New Roman"/>
              </a:rPr>
              <a:t>J   </a:t>
            </a:r>
            <a:r>
              <a:rPr sz="1275" spc="138" baseline="3410" dirty="0" smtClean="0">
                <a:solidFill>
                  <a:srgbClr val="B5B3B9"/>
                </a:solidFill>
                <a:latin typeface="Times New Roman"/>
                <a:cs typeface="Times New Roman"/>
              </a:rPr>
              <a:t> </a:t>
            </a:r>
            <a:r>
              <a:rPr sz="1275" spc="0" baseline="3410" dirty="0" smtClean="0">
                <a:solidFill>
                  <a:srgbClr val="9F9FA7"/>
                </a:solidFill>
                <a:latin typeface="Times New Roman"/>
                <a:cs typeface="Times New Roman"/>
              </a:rPr>
              <a:t>(  </a:t>
            </a:r>
            <a:r>
              <a:rPr sz="1275" spc="105" baseline="3410" dirty="0" smtClean="0">
                <a:solidFill>
                  <a:srgbClr val="9F9FA7"/>
                </a:solidFill>
                <a:latin typeface="Times New Roman"/>
                <a:cs typeface="Times New Roman"/>
              </a:rPr>
              <a:t> </a:t>
            </a:r>
            <a:r>
              <a:rPr sz="1050" spc="0" baseline="4203" dirty="0" smtClean="0">
                <a:solidFill>
                  <a:srgbClr val="706D7B"/>
                </a:solidFill>
                <a:latin typeface="Courier New"/>
                <a:cs typeface="Courier New"/>
              </a:rPr>
              <a:t>P.:.</a:t>
            </a:r>
            <a:r>
              <a:rPr sz="1050" spc="0" baseline="4203" dirty="0" smtClean="0">
                <a:solidFill>
                  <a:srgbClr val="8A8991"/>
                </a:solidFill>
                <a:latin typeface="Courier New"/>
                <a:cs typeface="Courier New"/>
              </a:rPr>
              <a:t>L</a:t>
            </a:r>
            <a:endParaRPr sz="700">
              <a:latin typeface="Courier New"/>
              <a:cs typeface="Courier New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338428" y="4875747"/>
            <a:ext cx="3473608" cy="13066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950"/>
              </a:lnSpc>
              <a:spcBef>
                <a:spcPts val="47"/>
              </a:spcBef>
            </a:pPr>
            <a:r>
              <a:rPr sz="1125" spc="0" baseline="3923" dirty="0" smtClean="0">
                <a:solidFill>
                  <a:srgbClr val="8A8991"/>
                </a:solidFill>
                <a:latin typeface="Courier New"/>
                <a:cs typeface="Courier New"/>
              </a:rPr>
              <a:t>W</a:t>
            </a:r>
            <a:r>
              <a:rPr sz="1125" spc="0" baseline="3923" dirty="0" smtClean="0">
                <a:solidFill>
                  <a:srgbClr val="706D7B"/>
                </a:solidFill>
                <a:latin typeface="Courier New"/>
                <a:cs typeface="Courier New"/>
              </a:rPr>
              <a:t>HE</a:t>
            </a:r>
            <a:r>
              <a:rPr sz="1125" spc="0" baseline="3923" dirty="0" smtClean="0">
                <a:solidFill>
                  <a:srgbClr val="8A8991"/>
                </a:solidFill>
                <a:latin typeface="Courier New"/>
                <a:cs typeface="Courier New"/>
              </a:rPr>
              <a:t>R</a:t>
            </a:r>
            <a:r>
              <a:rPr sz="1125" spc="0" baseline="3923" dirty="0" smtClean="0">
                <a:solidFill>
                  <a:srgbClr val="5D5869"/>
                </a:solidFill>
                <a:latin typeface="Courier New"/>
                <a:cs typeface="Courier New"/>
              </a:rPr>
              <a:t>£</a:t>
            </a:r>
            <a:r>
              <a:rPr sz="1125" spc="134" baseline="3923" dirty="0" smtClean="0">
                <a:solidFill>
                  <a:srgbClr val="5D5869"/>
                </a:solidFill>
                <a:latin typeface="Courier New"/>
                <a:cs typeface="Courier New"/>
              </a:rPr>
              <a:t> </a:t>
            </a:r>
            <a:r>
              <a:rPr sz="1125" spc="0" baseline="3923" dirty="0" smtClean="0">
                <a:solidFill>
                  <a:srgbClr val="B5B3B9"/>
                </a:solidFill>
                <a:latin typeface="Courier New"/>
                <a:cs typeface="Courier New"/>
              </a:rPr>
              <a:t>&lt;</a:t>
            </a:r>
            <a:r>
              <a:rPr sz="1125" spc="0" baseline="3341" dirty="0" smtClean="0">
                <a:solidFill>
                  <a:srgbClr val="8A8991"/>
                </a:solidFill>
                <a:latin typeface="Segoe UI"/>
                <a:cs typeface="Segoe UI"/>
              </a:rPr>
              <a:t>�</a:t>
            </a:r>
            <a:r>
              <a:rPr sz="1125" spc="0" baseline="3923" dirty="0" smtClean="0">
                <a:solidFill>
                  <a:srgbClr val="706D7B"/>
                </a:solidFill>
                <a:latin typeface="Courier New"/>
                <a:cs typeface="Courier New"/>
              </a:rPr>
              <a:t>a</a:t>
            </a:r>
            <a:r>
              <a:rPr sz="1125" spc="0" baseline="3923" dirty="0" smtClean="0">
                <a:solidFill>
                  <a:srgbClr val="8A8991"/>
                </a:solidFill>
                <a:latin typeface="Courier New"/>
                <a:cs typeface="Courier New"/>
              </a:rPr>
              <a:t>bl</a:t>
            </a:r>
            <a:r>
              <a:rPr sz="1125" spc="0" baseline="3923" dirty="0" smtClean="0">
                <a:solidFill>
                  <a:srgbClr val="5D5869"/>
                </a:solidFill>
                <a:latin typeface="Courier New"/>
                <a:cs typeface="Courier New"/>
              </a:rPr>
              <a:t>e-</a:t>
            </a:r>
            <a:r>
              <a:rPr sz="1125" spc="0" baseline="3923" dirty="0" smtClean="0">
                <a:solidFill>
                  <a:srgbClr val="706D7B"/>
                </a:solidFill>
                <a:latin typeface="Courier New"/>
                <a:cs typeface="Courier New"/>
              </a:rPr>
              <a:t>na</a:t>
            </a:r>
            <a:r>
              <a:rPr sz="1125" spc="0" baseline="3923" dirty="0" smtClean="0">
                <a:solidFill>
                  <a:srgbClr val="8A8991"/>
                </a:solidFill>
                <a:latin typeface="Courier New"/>
                <a:cs typeface="Courier New"/>
              </a:rPr>
              <a:t>m</a:t>
            </a:r>
            <a:r>
              <a:rPr sz="1125" spc="0" baseline="3923" dirty="0" smtClean="0">
                <a:solidFill>
                  <a:srgbClr val="706D7B"/>
                </a:solidFill>
                <a:latin typeface="Courier New"/>
                <a:cs typeface="Courier New"/>
              </a:rPr>
              <a:t>e</a:t>
            </a:r>
            <a:r>
              <a:rPr sz="1125" spc="0" baseline="3923" dirty="0" smtClean="0">
                <a:solidFill>
                  <a:srgbClr val="B5B3B9"/>
                </a:solidFill>
                <a:latin typeface="Courier New"/>
                <a:cs typeface="Courier New"/>
              </a:rPr>
              <a:t>&gt;</a:t>
            </a:r>
            <a:r>
              <a:rPr sz="1125" spc="0" baseline="3923" dirty="0" smtClean="0">
                <a:solidFill>
                  <a:srgbClr val="5D5869"/>
                </a:solidFill>
                <a:latin typeface="Courier New"/>
                <a:cs typeface="Courier New"/>
              </a:rPr>
              <a:t>.</a:t>
            </a:r>
            <a:r>
              <a:rPr sz="1125" spc="0" baseline="3923" dirty="0" smtClean="0">
                <a:solidFill>
                  <a:srgbClr val="B5B3B9"/>
                </a:solidFill>
                <a:latin typeface="Courier New"/>
                <a:cs typeface="Courier New"/>
              </a:rPr>
              <a:t>&lt;</a:t>
            </a:r>
            <a:r>
              <a:rPr sz="1125" spc="0" baseline="3923" dirty="0" smtClean="0">
                <a:solidFill>
                  <a:srgbClr val="9F9FA7"/>
                </a:solidFill>
                <a:latin typeface="Courier New"/>
                <a:cs typeface="Courier New"/>
              </a:rPr>
              <a:t>co</a:t>
            </a:r>
            <a:r>
              <a:rPr sz="1125" spc="0" baseline="3923" dirty="0" smtClean="0">
                <a:solidFill>
                  <a:srgbClr val="8A8991"/>
                </a:solidFill>
                <a:latin typeface="Courier New"/>
                <a:cs typeface="Courier New"/>
              </a:rPr>
              <a:t>lumn</a:t>
            </a:r>
            <a:r>
              <a:rPr sz="1125" spc="0" baseline="3923" dirty="0" smtClean="0">
                <a:solidFill>
                  <a:srgbClr val="5D5869"/>
                </a:solidFill>
                <a:latin typeface="Courier New"/>
                <a:cs typeface="Courier New"/>
              </a:rPr>
              <a:t>-</a:t>
            </a:r>
            <a:r>
              <a:rPr sz="1125" spc="0" baseline="3923" dirty="0" smtClean="0">
                <a:solidFill>
                  <a:srgbClr val="8A8991"/>
                </a:solidFill>
                <a:latin typeface="Courier New"/>
                <a:cs typeface="Courier New"/>
              </a:rPr>
              <a:t>n</a:t>
            </a:r>
            <a:r>
              <a:rPr sz="1125" spc="0" baseline="3923" dirty="0" smtClean="0">
                <a:solidFill>
                  <a:srgbClr val="706D7B"/>
                </a:solidFill>
                <a:latin typeface="Courier New"/>
                <a:cs typeface="Courier New"/>
              </a:rPr>
              <a:t>a</a:t>
            </a:r>
            <a:r>
              <a:rPr sz="1125" spc="0" baseline="3923" dirty="0" smtClean="0">
                <a:solidFill>
                  <a:srgbClr val="8A8991"/>
                </a:solidFill>
                <a:latin typeface="Courier New"/>
                <a:cs typeface="Courier New"/>
              </a:rPr>
              <a:t>m</a:t>
            </a:r>
            <a:r>
              <a:rPr sz="1125" spc="0" baseline="3923" dirty="0" smtClean="0">
                <a:solidFill>
                  <a:srgbClr val="5D5869"/>
                </a:solidFill>
                <a:latin typeface="Courier New"/>
                <a:cs typeface="Courier New"/>
              </a:rPr>
              <a:t>e</a:t>
            </a:r>
            <a:r>
              <a:rPr sz="1125" spc="0" baseline="3923" dirty="0" smtClean="0">
                <a:solidFill>
                  <a:srgbClr val="B5B3B9"/>
                </a:solidFill>
                <a:latin typeface="Courier New"/>
                <a:cs typeface="Courier New"/>
              </a:rPr>
              <a:t>&gt;</a:t>
            </a:r>
            <a:r>
              <a:rPr sz="1125" spc="0" baseline="3923" dirty="0" smtClean="0">
                <a:solidFill>
                  <a:srgbClr val="5D5869"/>
                </a:solidFill>
                <a:latin typeface="Courier New"/>
                <a:cs typeface="Courier New"/>
              </a:rPr>
              <a:t>=</a:t>
            </a:r>
            <a:r>
              <a:rPr sz="1125" spc="0" baseline="3923" dirty="0" smtClean="0">
                <a:solidFill>
                  <a:srgbClr val="B5B3B9"/>
                </a:solidFill>
                <a:latin typeface="Courier New"/>
                <a:cs typeface="Courier New"/>
              </a:rPr>
              <a:t>&lt;</a:t>
            </a:r>
            <a:r>
              <a:rPr sz="1125" spc="0" baseline="3341" dirty="0" smtClean="0">
                <a:solidFill>
                  <a:srgbClr val="8A8991"/>
                </a:solidFill>
                <a:latin typeface="Segoe UI"/>
                <a:cs typeface="Segoe UI"/>
              </a:rPr>
              <a:t>�</a:t>
            </a:r>
            <a:r>
              <a:rPr sz="1125" spc="0" baseline="3923" dirty="0" smtClean="0">
                <a:solidFill>
                  <a:srgbClr val="706D7B"/>
                </a:solidFill>
                <a:latin typeface="Courier New"/>
                <a:cs typeface="Courier New"/>
              </a:rPr>
              <a:t>a</a:t>
            </a:r>
            <a:r>
              <a:rPr sz="1125" spc="0" baseline="3923" dirty="0" smtClean="0">
                <a:solidFill>
                  <a:srgbClr val="8A8991"/>
                </a:solidFill>
                <a:latin typeface="Courier New"/>
                <a:cs typeface="Courier New"/>
              </a:rPr>
              <a:t>bl</a:t>
            </a:r>
            <a:r>
              <a:rPr sz="1125" spc="0" baseline="3923" dirty="0" smtClean="0">
                <a:solidFill>
                  <a:srgbClr val="5D5869"/>
                </a:solidFill>
                <a:latin typeface="Courier New"/>
                <a:cs typeface="Courier New"/>
              </a:rPr>
              <a:t>e-</a:t>
            </a:r>
            <a:r>
              <a:rPr sz="1125" spc="0" baseline="3923" dirty="0" smtClean="0">
                <a:solidFill>
                  <a:srgbClr val="8A8991"/>
                </a:solidFill>
                <a:latin typeface="Courier New"/>
                <a:cs typeface="Courier New"/>
              </a:rPr>
              <a:t>n</a:t>
            </a:r>
            <a:r>
              <a:rPr sz="1125" spc="0" baseline="3923" dirty="0" smtClean="0">
                <a:solidFill>
                  <a:srgbClr val="706D7B"/>
                </a:solidFill>
                <a:latin typeface="Courier New"/>
                <a:cs typeface="Courier New"/>
              </a:rPr>
              <a:t>a</a:t>
            </a:r>
            <a:r>
              <a:rPr sz="1125" spc="0" baseline="3341" dirty="0" smtClean="0">
                <a:solidFill>
                  <a:srgbClr val="8A8991"/>
                </a:solidFill>
                <a:latin typeface="Segoe UI"/>
                <a:cs typeface="Segoe UI"/>
              </a:rPr>
              <a:t>�</a:t>
            </a:r>
            <a:r>
              <a:rPr sz="1125" spc="0" baseline="3923" dirty="0" smtClean="0">
                <a:solidFill>
                  <a:srgbClr val="5D5869"/>
                </a:solidFill>
                <a:latin typeface="Courier New"/>
                <a:cs typeface="Courier New"/>
              </a:rPr>
              <a:t>e</a:t>
            </a:r>
            <a:r>
              <a:rPr sz="1125" spc="0" baseline="3923" dirty="0" smtClean="0">
                <a:solidFill>
                  <a:srgbClr val="B5B3B9"/>
                </a:solidFill>
                <a:latin typeface="Courier New"/>
                <a:cs typeface="Courier New"/>
              </a:rPr>
              <a:t>&gt;</a:t>
            </a:r>
            <a:r>
              <a:rPr sz="1125" spc="0" baseline="3923" dirty="0" smtClean="0">
                <a:solidFill>
                  <a:srgbClr val="706D7B"/>
                </a:solidFill>
                <a:latin typeface="Courier New"/>
                <a:cs typeface="Courier New"/>
              </a:rPr>
              <a:t>.</a:t>
            </a:r>
            <a:r>
              <a:rPr sz="1125" spc="0" baseline="3923" dirty="0" smtClean="0">
                <a:solidFill>
                  <a:srgbClr val="B5B3B9"/>
                </a:solidFill>
                <a:latin typeface="Courier New"/>
                <a:cs typeface="Courier New"/>
              </a:rPr>
              <a:t>&lt;</a:t>
            </a:r>
            <a:r>
              <a:rPr sz="1125" spc="0" baseline="3923" dirty="0" smtClean="0">
                <a:solidFill>
                  <a:srgbClr val="8A8991"/>
                </a:solidFill>
                <a:latin typeface="Courier New"/>
                <a:cs typeface="Courier New"/>
              </a:rPr>
              <a:t>c</a:t>
            </a:r>
            <a:r>
              <a:rPr sz="1125" spc="0" baseline="3923" dirty="0" smtClean="0">
                <a:solidFill>
                  <a:srgbClr val="9F9FA7"/>
                </a:solidFill>
                <a:latin typeface="Courier New"/>
                <a:cs typeface="Courier New"/>
              </a:rPr>
              <a:t>o</a:t>
            </a:r>
            <a:r>
              <a:rPr sz="1125" spc="0" baseline="3923" dirty="0" smtClean="0">
                <a:solidFill>
                  <a:srgbClr val="706D7B"/>
                </a:solidFill>
                <a:latin typeface="Courier New"/>
                <a:cs typeface="Courier New"/>
              </a:rPr>
              <a:t>l</a:t>
            </a:r>
            <a:r>
              <a:rPr sz="1125" spc="0" baseline="3923" dirty="0" smtClean="0">
                <a:solidFill>
                  <a:srgbClr val="8A8991"/>
                </a:solidFill>
                <a:latin typeface="Courier New"/>
                <a:cs typeface="Courier New"/>
              </a:rPr>
              <a:t>umn</a:t>
            </a:r>
            <a:r>
              <a:rPr sz="1125" spc="0" baseline="3923" dirty="0" smtClean="0">
                <a:solidFill>
                  <a:srgbClr val="5D5869"/>
                </a:solidFill>
                <a:latin typeface="Courier New"/>
                <a:cs typeface="Courier New"/>
              </a:rPr>
              <a:t>-</a:t>
            </a:r>
            <a:r>
              <a:rPr sz="1125" spc="0" baseline="3923" dirty="0" smtClean="0">
                <a:solidFill>
                  <a:srgbClr val="8A8991"/>
                </a:solidFill>
                <a:latin typeface="Courier New"/>
                <a:cs typeface="Courier New"/>
              </a:rPr>
              <a:t>n</a:t>
            </a:r>
            <a:r>
              <a:rPr sz="1125" spc="0" baseline="3923" dirty="0" smtClean="0">
                <a:solidFill>
                  <a:srgbClr val="706D7B"/>
                </a:solidFill>
                <a:latin typeface="Courier New"/>
                <a:cs typeface="Courier New"/>
              </a:rPr>
              <a:t>a</a:t>
            </a:r>
            <a:r>
              <a:rPr sz="1125" spc="0" baseline="3923" dirty="0" smtClean="0">
                <a:solidFill>
                  <a:srgbClr val="8A8991"/>
                </a:solidFill>
                <a:latin typeface="Courier New"/>
                <a:cs typeface="Courier New"/>
              </a:rPr>
              <a:t>rn</a:t>
            </a:r>
            <a:r>
              <a:rPr sz="1125" spc="0" baseline="3923" dirty="0" smtClean="0">
                <a:solidFill>
                  <a:srgbClr val="706D7B"/>
                </a:solidFill>
                <a:latin typeface="Courier New"/>
                <a:cs typeface="Courier New"/>
              </a:rPr>
              <a:t>e</a:t>
            </a:r>
            <a:endParaRPr sz="750">
              <a:latin typeface="Courier New"/>
              <a:cs typeface="Courier New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024529" y="5328548"/>
            <a:ext cx="5828910" cy="39709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16858">
              <a:lnSpc>
                <a:spcPct val="95825"/>
              </a:lnSpc>
              <a:spcBef>
                <a:spcPts val="15"/>
              </a:spcBef>
            </a:pP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Sometimes</a:t>
            </a:r>
            <a:r>
              <a:rPr sz="850" spc="-93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it</a:t>
            </a:r>
            <a:r>
              <a:rPr sz="850" spc="34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is</a:t>
            </a:r>
            <a:r>
              <a:rPr sz="850" spc="-19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desirab</a:t>
            </a:r>
            <a:r>
              <a:rPr sz="850" spc="0" dirty="0" smtClean="0">
                <a:solidFill>
                  <a:srgbClr val="3E3644"/>
                </a:solidFill>
                <a:latin typeface="Arial"/>
                <a:cs typeface="Arial"/>
              </a:rPr>
              <a:t>l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e</a:t>
            </a:r>
            <a:r>
              <a:rPr sz="850" spc="-49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to</a:t>
            </a:r>
            <a:r>
              <a:rPr sz="850" spc="-34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delete</a:t>
            </a:r>
            <a:r>
              <a:rPr sz="850" spc="-35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rows</a:t>
            </a:r>
            <a:r>
              <a:rPr sz="850" spc="-43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from</a:t>
            </a:r>
            <a:r>
              <a:rPr sz="850" spc="-8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one</a:t>
            </a:r>
            <a:r>
              <a:rPr sz="850" spc="-48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table</a:t>
            </a:r>
            <a:r>
              <a:rPr sz="850" spc="-45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based</a:t>
            </a:r>
            <a:r>
              <a:rPr sz="850" spc="-85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706D7B"/>
                </a:solidFill>
                <a:latin typeface="Arial"/>
                <a:cs typeface="Arial"/>
              </a:rPr>
              <a:t>on 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their</a:t>
            </a:r>
            <a:r>
              <a:rPr sz="850" spc="-16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existence</a:t>
            </a:r>
            <a:r>
              <a:rPr sz="850" spc="-77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in</a:t>
            </a:r>
            <a:r>
              <a:rPr sz="850" spc="-38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or</a:t>
            </a:r>
            <a:r>
              <a:rPr sz="850" spc="-28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by</a:t>
            </a:r>
            <a:r>
              <a:rPr sz="850" spc="-6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matching</a:t>
            </a:r>
            <a:r>
              <a:rPr sz="850" spc="6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a</a:t>
            </a:r>
            <a:r>
              <a:rPr sz="850" spc="-10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value</a:t>
            </a:r>
            <a:r>
              <a:rPr sz="850" spc="-15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stored</a:t>
            </a:r>
            <a:r>
              <a:rPr sz="850" spc="-27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706D7B"/>
                </a:solidFill>
                <a:latin typeface="Arial"/>
                <a:cs typeface="Arial"/>
              </a:rPr>
              <a:t>i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n</a:t>
            </a:r>
            <a:endParaRPr sz="850">
              <a:latin typeface="Arial"/>
              <a:cs typeface="Arial"/>
            </a:endParaRPr>
          </a:p>
          <a:p>
            <a:pPr marL="12700">
              <a:lnSpc>
                <a:spcPts val="969"/>
              </a:lnSpc>
              <a:spcBef>
                <a:spcPts val="48"/>
              </a:spcBef>
            </a:pP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anothe</a:t>
            </a:r>
            <a:r>
              <a:rPr sz="850" spc="0" dirty="0" smtClean="0">
                <a:solidFill>
                  <a:srgbClr val="3E3644"/>
                </a:solidFill>
                <a:latin typeface="Arial"/>
                <a:cs typeface="Arial"/>
              </a:rPr>
              <a:t>r</a:t>
            </a:r>
            <a:r>
              <a:rPr sz="850" spc="-72" dirty="0" smtClean="0">
                <a:solidFill>
                  <a:srgbClr val="3E3644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tab</a:t>
            </a:r>
            <a:r>
              <a:rPr sz="850" spc="0" dirty="0" smtClean="0">
                <a:solidFill>
                  <a:srgbClr val="502839"/>
                </a:solidFill>
                <a:latin typeface="Arial"/>
                <a:cs typeface="Arial"/>
              </a:rPr>
              <a:t>l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e</a:t>
            </a:r>
            <a:r>
              <a:rPr sz="850" spc="0" dirty="0" smtClean="0">
                <a:solidFill>
                  <a:srgbClr val="96778A"/>
                </a:solidFill>
                <a:latin typeface="Arial"/>
                <a:cs typeface="Arial"/>
              </a:rPr>
              <a:t>.</a:t>
            </a:r>
            <a:r>
              <a:rPr sz="850" spc="84" dirty="0" smtClean="0">
                <a:solidFill>
                  <a:srgbClr val="96778A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484657"/>
                </a:solidFill>
                <a:latin typeface="Arial"/>
                <a:cs typeface="Arial"/>
              </a:rPr>
              <a:t>F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o</a:t>
            </a:r>
            <a:r>
              <a:rPr sz="850" spc="0" dirty="0" smtClean="0">
                <a:solidFill>
                  <a:srgbClr val="3E3644"/>
                </a:solidFill>
                <a:latin typeface="Arial"/>
                <a:cs typeface="Arial"/>
              </a:rPr>
              <a:t>r</a:t>
            </a:r>
            <a:r>
              <a:rPr sz="850" spc="-63" dirty="0" smtClean="0">
                <a:solidFill>
                  <a:srgbClr val="3E3644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example</a:t>
            </a:r>
            <a:r>
              <a:rPr sz="850" spc="0" dirty="0" smtClean="0">
                <a:solidFill>
                  <a:srgbClr val="8A8991"/>
                </a:solidFill>
                <a:latin typeface="Arial"/>
                <a:cs typeface="Arial"/>
              </a:rPr>
              <a:t>,</a:t>
            </a:r>
            <a:r>
              <a:rPr sz="850" spc="12" dirty="0" smtClean="0">
                <a:solidFill>
                  <a:srgbClr val="8A8991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you</a:t>
            </a:r>
            <a:r>
              <a:rPr sz="850" spc="-2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may</a:t>
            </a:r>
            <a:r>
              <a:rPr sz="850" spc="-20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869"/>
                </a:solidFill>
                <a:latin typeface="Times New Roman"/>
                <a:cs typeface="Times New Roman"/>
              </a:rPr>
              <a:t>be</a:t>
            </a:r>
            <a:r>
              <a:rPr sz="850" spc="167" dirty="0" smtClean="0">
                <a:solidFill>
                  <a:srgbClr val="5D5869"/>
                </a:solidFill>
                <a:latin typeface="Times New Roman"/>
                <a:cs typeface="Times New Roman"/>
              </a:rPr>
              <a:t> 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asked</a:t>
            </a:r>
            <a:r>
              <a:rPr sz="850" spc="-41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to</a:t>
            </a:r>
            <a:r>
              <a:rPr sz="850" spc="-31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give</a:t>
            </a:r>
            <a:r>
              <a:rPr sz="850" spc="-26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a</a:t>
            </a:r>
            <a:r>
              <a:rPr sz="850" spc="-10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ra</a:t>
            </a:r>
            <a:r>
              <a:rPr sz="850" spc="0" dirty="0" smtClean="0">
                <a:solidFill>
                  <a:srgbClr val="706D7B"/>
                </a:solidFill>
                <a:latin typeface="Arial"/>
                <a:cs typeface="Arial"/>
              </a:rPr>
              <a:t>i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se</a:t>
            </a:r>
            <a:r>
              <a:rPr sz="850" spc="-46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to</a:t>
            </a:r>
            <a:r>
              <a:rPr sz="850" spc="-34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a</a:t>
            </a:r>
            <a:r>
              <a:rPr sz="850" spc="0" dirty="0" smtClean="0">
                <a:solidFill>
                  <a:srgbClr val="706D7B"/>
                </a:solidFill>
                <a:latin typeface="Arial"/>
                <a:cs typeface="Arial"/>
              </a:rPr>
              <a:t>ll</a:t>
            </a:r>
            <a:r>
              <a:rPr sz="850" spc="40" dirty="0" smtClean="0">
                <a:solidFill>
                  <a:srgbClr val="706D7B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people</a:t>
            </a:r>
            <a:r>
              <a:rPr sz="850" spc="-59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in</a:t>
            </a:r>
            <a:r>
              <a:rPr sz="850" spc="34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the</a:t>
            </a:r>
            <a:r>
              <a:rPr sz="850" spc="-79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Awards</a:t>
            </a:r>
            <a:r>
              <a:rPr sz="850" spc="-12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Table</a:t>
            </a:r>
            <a:r>
              <a:rPr sz="850" spc="0" dirty="0" smtClean="0">
                <a:solidFill>
                  <a:srgbClr val="797E9C"/>
                </a:solidFill>
                <a:latin typeface="Arial"/>
                <a:cs typeface="Arial"/>
              </a:rPr>
              <a:t>.</a:t>
            </a:r>
            <a:r>
              <a:rPr sz="850" spc="-27" dirty="0" smtClean="0">
                <a:solidFill>
                  <a:srgbClr val="797E9C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To</a:t>
            </a:r>
            <a:r>
              <a:rPr sz="850" spc="-51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access</a:t>
            </a:r>
            <a:r>
              <a:rPr sz="850" spc="-40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these</a:t>
            </a:r>
            <a:r>
              <a:rPr sz="850" spc="-14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rows</a:t>
            </a:r>
            <a:r>
              <a:rPr sz="850" spc="-45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from</a:t>
            </a:r>
            <a:endParaRPr sz="850">
              <a:latin typeface="Arial"/>
              <a:cs typeface="Arial"/>
            </a:endParaRPr>
          </a:p>
          <a:p>
            <a:pPr marL="12700" marR="16858">
              <a:lnSpc>
                <a:spcPct val="95825"/>
              </a:lnSpc>
              <a:spcBef>
                <a:spcPts val="41"/>
              </a:spcBef>
            </a:pP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anothe</a:t>
            </a:r>
            <a:r>
              <a:rPr sz="850" spc="0" dirty="0" smtClean="0">
                <a:solidFill>
                  <a:srgbClr val="3E3644"/>
                </a:solidFill>
                <a:latin typeface="Arial"/>
                <a:cs typeface="Arial"/>
              </a:rPr>
              <a:t>r</a:t>
            </a:r>
            <a:r>
              <a:rPr sz="850" spc="-72" dirty="0" smtClean="0">
                <a:solidFill>
                  <a:srgbClr val="3E3644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484657"/>
                </a:solidFill>
                <a:latin typeface="Arial"/>
                <a:cs typeface="Arial"/>
              </a:rPr>
              <a:t>t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able</a:t>
            </a:r>
            <a:r>
              <a:rPr sz="850" spc="-43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for</a:t>
            </a:r>
            <a:r>
              <a:rPr sz="850" spc="-19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comparison</a:t>
            </a:r>
            <a:r>
              <a:rPr sz="850" spc="0" dirty="0" smtClean="0">
                <a:solidFill>
                  <a:srgbClr val="8A8991"/>
                </a:solidFill>
                <a:latin typeface="Arial"/>
                <a:cs typeface="Arial"/>
              </a:rPr>
              <a:t>,</a:t>
            </a:r>
            <a:r>
              <a:rPr sz="850" spc="87" dirty="0" smtClean="0">
                <a:solidFill>
                  <a:srgbClr val="8A8991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a</a:t>
            </a:r>
            <a:r>
              <a:rPr sz="850" spc="-10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subquery</a:t>
            </a:r>
            <a:r>
              <a:rPr sz="850" spc="-39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650" spc="0" dirty="0" smtClean="0">
                <a:solidFill>
                  <a:srgbClr val="5D5869"/>
                </a:solidFill>
                <a:latin typeface="Arial"/>
                <a:cs typeface="Arial"/>
              </a:rPr>
              <a:t>Of</a:t>
            </a:r>
            <a:r>
              <a:rPr sz="650" spc="96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a</a:t>
            </a:r>
            <a:r>
              <a:rPr sz="850" spc="-65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join</a:t>
            </a:r>
            <a:r>
              <a:rPr sz="850" spc="-4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operation</a:t>
            </a:r>
            <a:r>
              <a:rPr sz="850" spc="-30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can</a:t>
            </a:r>
            <a:r>
              <a:rPr sz="850" spc="1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869"/>
                </a:solidFill>
                <a:latin typeface="Times New Roman"/>
                <a:cs typeface="Times New Roman"/>
              </a:rPr>
              <a:t>be</a:t>
            </a:r>
            <a:r>
              <a:rPr sz="850" spc="112" dirty="0" smtClean="0">
                <a:solidFill>
                  <a:srgbClr val="5D5869"/>
                </a:solidFill>
                <a:latin typeface="Times New Roman"/>
                <a:cs typeface="Times New Roman"/>
              </a:rPr>
              <a:t> 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used</a:t>
            </a:r>
            <a:r>
              <a:rPr sz="850" spc="0" dirty="0" smtClean="0">
                <a:solidFill>
                  <a:srgbClr val="8A8991"/>
                </a:solidFill>
                <a:latin typeface="Arial"/>
                <a:cs typeface="Arial"/>
              </a:rPr>
              <a:t>.</a:t>
            </a:r>
            <a:endParaRPr sz="85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031353" y="5819867"/>
            <a:ext cx="2164409" cy="13716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15"/>
              </a:spcBef>
            </a:pPr>
            <a:r>
              <a:rPr sz="850" spc="0" dirty="0" smtClean="0">
                <a:solidFill>
                  <a:srgbClr val="1F1F91"/>
                </a:solidFill>
                <a:latin typeface="Arial"/>
                <a:cs typeface="Arial"/>
              </a:rPr>
              <a:t>E</a:t>
            </a:r>
            <a:r>
              <a:rPr sz="850" spc="0" dirty="0" smtClean="0">
                <a:solidFill>
                  <a:srgbClr val="3A3699"/>
                </a:solidFill>
                <a:latin typeface="Arial"/>
                <a:cs typeface="Arial"/>
              </a:rPr>
              <a:t>xa</a:t>
            </a:r>
            <a:r>
              <a:rPr sz="850" spc="0" dirty="0" smtClean="0">
                <a:solidFill>
                  <a:srgbClr val="2335A0"/>
                </a:solidFill>
                <a:latin typeface="Arial"/>
                <a:cs typeface="Arial"/>
              </a:rPr>
              <a:t>m</a:t>
            </a:r>
            <a:r>
              <a:rPr sz="850" spc="0" dirty="0" smtClean="0">
                <a:solidFill>
                  <a:srgbClr val="3A3699"/>
                </a:solidFill>
                <a:latin typeface="Arial"/>
                <a:cs typeface="Arial"/>
              </a:rPr>
              <a:t>p</a:t>
            </a:r>
            <a:r>
              <a:rPr sz="850" spc="0" dirty="0" smtClean="0">
                <a:solidFill>
                  <a:srgbClr val="2335A0"/>
                </a:solidFill>
                <a:latin typeface="Arial"/>
                <a:cs typeface="Arial"/>
              </a:rPr>
              <a:t>l</a:t>
            </a:r>
            <a:r>
              <a:rPr sz="850" spc="0" dirty="0" smtClean="0">
                <a:solidFill>
                  <a:srgbClr val="1F1F91"/>
                </a:solidFill>
                <a:latin typeface="Arial"/>
                <a:cs typeface="Arial"/>
              </a:rPr>
              <a:t>e</a:t>
            </a:r>
            <a:r>
              <a:rPr sz="850" spc="151" dirty="0" smtClean="0">
                <a:solidFill>
                  <a:srgbClr val="1F1F91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3A3699"/>
                </a:solidFill>
                <a:latin typeface="Arial"/>
                <a:cs typeface="Arial"/>
              </a:rPr>
              <a:t>o</a:t>
            </a:r>
            <a:r>
              <a:rPr sz="850" spc="0" dirty="0" smtClean="0">
                <a:solidFill>
                  <a:srgbClr val="2335A0"/>
                </a:solidFill>
                <a:latin typeface="Arial"/>
                <a:cs typeface="Arial"/>
              </a:rPr>
              <a:t>f</a:t>
            </a:r>
            <a:r>
              <a:rPr sz="850" spc="-19" dirty="0" smtClean="0">
                <a:solidFill>
                  <a:srgbClr val="2335A0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1F1F91"/>
                </a:solidFill>
                <a:latin typeface="Arial"/>
                <a:cs typeface="Arial"/>
              </a:rPr>
              <a:t>S</a:t>
            </a:r>
            <a:r>
              <a:rPr sz="850" spc="0" dirty="0" smtClean="0">
                <a:solidFill>
                  <a:srgbClr val="3A3699"/>
                </a:solidFill>
                <a:latin typeface="Arial"/>
                <a:cs typeface="Arial"/>
              </a:rPr>
              <a:t>ubquery </a:t>
            </a:r>
            <a:r>
              <a:rPr sz="850" spc="116" dirty="0" smtClean="0">
                <a:solidFill>
                  <a:srgbClr val="3A3699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3A3699"/>
                </a:solidFill>
                <a:latin typeface="Arial"/>
                <a:cs typeface="Arial"/>
              </a:rPr>
              <a:t>D</a:t>
            </a:r>
            <a:r>
              <a:rPr sz="850" spc="0" dirty="0" smtClean="0">
                <a:solidFill>
                  <a:srgbClr val="1F1F91"/>
                </a:solidFill>
                <a:latin typeface="Arial"/>
                <a:cs typeface="Arial"/>
              </a:rPr>
              <a:t>E</a:t>
            </a:r>
            <a:r>
              <a:rPr sz="850" spc="0" dirty="0" smtClean="0">
                <a:solidFill>
                  <a:srgbClr val="2335A0"/>
                </a:solidFill>
                <a:latin typeface="Arial"/>
                <a:cs typeface="Arial"/>
              </a:rPr>
              <a:t>L</a:t>
            </a:r>
            <a:r>
              <a:rPr sz="850" spc="0" dirty="0" smtClean="0">
                <a:solidFill>
                  <a:srgbClr val="1F1F91"/>
                </a:solidFill>
                <a:latin typeface="Arial"/>
                <a:cs typeface="Arial"/>
              </a:rPr>
              <a:t>E</a:t>
            </a:r>
            <a:r>
              <a:rPr sz="850" spc="0" dirty="0" smtClean="0">
                <a:solidFill>
                  <a:srgbClr val="3A3699"/>
                </a:solidFill>
                <a:latin typeface="Arial"/>
                <a:cs typeface="Arial"/>
              </a:rPr>
              <a:t>T</a:t>
            </a:r>
            <a:r>
              <a:rPr sz="850" spc="0" dirty="0" smtClean="0">
                <a:solidFill>
                  <a:srgbClr val="1F1F91"/>
                </a:solidFill>
                <a:latin typeface="Arial"/>
                <a:cs typeface="Arial"/>
              </a:rPr>
              <a:t>E</a:t>
            </a:r>
            <a:r>
              <a:rPr sz="850" spc="48" dirty="0" smtClean="0">
                <a:solidFill>
                  <a:srgbClr val="1F1F91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3A3699"/>
                </a:solidFill>
                <a:latin typeface="Arial"/>
                <a:cs typeface="Arial"/>
              </a:rPr>
              <a:t>Command</a:t>
            </a:r>
            <a:endParaRPr sz="85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256541" y="6051879"/>
            <a:ext cx="5292532" cy="27363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9523" indent="-6823">
              <a:lnSpc>
                <a:spcPts val="977"/>
              </a:lnSpc>
              <a:spcBef>
                <a:spcPts val="15"/>
              </a:spcBef>
            </a:pPr>
            <a:r>
              <a:rPr sz="850" spc="0" dirty="0" smtClean="0">
                <a:solidFill>
                  <a:srgbClr val="484657"/>
                </a:solidFill>
                <a:latin typeface="Arial"/>
                <a:cs typeface="Arial"/>
              </a:rPr>
              <a:t>T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o</a:t>
            </a:r>
            <a:r>
              <a:rPr sz="850" spc="59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remove</a:t>
            </a:r>
            <a:r>
              <a:rPr sz="850" spc="-76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rows</a:t>
            </a:r>
            <a:r>
              <a:rPr sz="850" spc="-48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3E3644"/>
                </a:solidFill>
                <a:latin typeface="Arial"/>
                <a:cs typeface="Arial"/>
              </a:rPr>
              <a:t>fr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om</a:t>
            </a:r>
            <a:r>
              <a:rPr sz="850" spc="34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My</a:t>
            </a:r>
            <a:r>
              <a:rPr sz="850" spc="-54" dirty="0" smtClean="0">
                <a:solidFill>
                  <a:srgbClr val="1F1D21"/>
                </a:solidFill>
                <a:latin typeface="Arial"/>
                <a:cs typeface="Arial"/>
              </a:rPr>
              <a:t>_</a:t>
            </a:r>
            <a:r>
              <a:rPr sz="850" spc="0" dirty="0" smtClean="0">
                <a:solidFill>
                  <a:srgbClr val="484657"/>
                </a:solidFill>
                <a:latin typeface="Arial"/>
                <a:cs typeface="Arial"/>
              </a:rPr>
              <a:t>T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able</a:t>
            </a:r>
            <a:r>
              <a:rPr sz="850" spc="34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using</a:t>
            </a:r>
            <a:r>
              <a:rPr sz="850" spc="-17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another</a:t>
            </a:r>
            <a:r>
              <a:rPr sz="850" spc="-65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table</a:t>
            </a:r>
            <a:r>
              <a:rPr sz="850" spc="-43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called</a:t>
            </a:r>
            <a:r>
              <a:rPr sz="850" spc="6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Control</a:t>
            </a:r>
            <a:r>
              <a:rPr sz="850" spc="0" dirty="0" smtClean="0">
                <a:solidFill>
                  <a:srgbClr val="1F1D21"/>
                </a:solidFill>
                <a:latin typeface="Arial"/>
                <a:cs typeface="Arial"/>
              </a:rPr>
              <a:t>_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Del</a:t>
            </a:r>
            <a:r>
              <a:rPr sz="850" spc="-54" dirty="0" smtClean="0">
                <a:solidFill>
                  <a:srgbClr val="5D5869"/>
                </a:solidFill>
                <a:latin typeface="Arial"/>
                <a:cs typeface="Arial"/>
              </a:rPr>
              <a:t>_</a:t>
            </a:r>
            <a:r>
              <a:rPr sz="800" spc="0" dirty="0" smtClean="0">
                <a:solidFill>
                  <a:srgbClr val="5D5869"/>
                </a:solidFill>
                <a:latin typeface="Times New Roman"/>
                <a:cs typeface="Times New Roman"/>
              </a:rPr>
              <a:t>Toi</a:t>
            </a:r>
            <a:r>
              <a:rPr sz="800" spc="0" dirty="0" smtClean="0">
                <a:solidFill>
                  <a:srgbClr val="8A8991"/>
                </a:solidFill>
                <a:latin typeface="Times New Roman"/>
                <a:cs typeface="Times New Roman"/>
              </a:rPr>
              <a:t>,</a:t>
            </a:r>
            <a:r>
              <a:rPr sz="800" spc="14" dirty="0" smtClean="0">
                <a:solidFill>
                  <a:srgbClr val="8A8991"/>
                </a:solidFill>
                <a:latin typeface="Times New Roman"/>
                <a:cs typeface="Times New Roman"/>
              </a:rPr>
              <a:t> 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the</a:t>
            </a:r>
            <a:r>
              <a:rPr sz="850" spc="30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ne</a:t>
            </a:r>
            <a:r>
              <a:rPr sz="850" spc="0" dirty="0" smtClean="0">
                <a:solidFill>
                  <a:srgbClr val="484657"/>
                </a:solidFill>
                <a:latin typeface="Arial"/>
                <a:cs typeface="Arial"/>
              </a:rPr>
              <a:t>xt</a:t>
            </a:r>
            <a:r>
              <a:rPr sz="850" spc="-22" dirty="0" smtClean="0">
                <a:solidFill>
                  <a:srgbClr val="484657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D</a:t>
            </a:r>
            <a:r>
              <a:rPr sz="850" spc="0" dirty="0" smtClean="0">
                <a:solidFill>
                  <a:srgbClr val="3E3644"/>
                </a:solidFill>
                <a:latin typeface="Arial"/>
                <a:cs typeface="Arial"/>
              </a:rPr>
              <a:t>E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L</a:t>
            </a:r>
            <a:r>
              <a:rPr sz="850" spc="0" dirty="0" smtClean="0">
                <a:solidFill>
                  <a:srgbClr val="3E3644"/>
                </a:solidFill>
                <a:latin typeface="Arial"/>
                <a:cs typeface="Arial"/>
              </a:rPr>
              <a:t>ETE</a:t>
            </a:r>
            <a:r>
              <a:rPr sz="850" spc="-52" dirty="0" smtClean="0">
                <a:solidFill>
                  <a:srgbClr val="3E3644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uses</a:t>
            </a:r>
            <a:r>
              <a:rPr sz="850" spc="-49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a</a:t>
            </a:r>
            <a:r>
              <a:rPr sz="850" spc="-12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subqu</a:t>
            </a:r>
            <a:r>
              <a:rPr sz="850" spc="0" dirty="0" smtClean="0">
                <a:solidFill>
                  <a:srgbClr val="484657"/>
                </a:solidFill>
                <a:latin typeface="Arial"/>
                <a:cs typeface="Arial"/>
              </a:rPr>
              <a:t>e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ry op</a:t>
            </a:r>
            <a:r>
              <a:rPr sz="850" spc="0" dirty="0" smtClean="0">
                <a:solidFill>
                  <a:srgbClr val="484657"/>
                </a:solidFill>
                <a:latin typeface="Arial"/>
                <a:cs typeface="Arial"/>
              </a:rPr>
              <a:t>era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tion</a:t>
            </a:r>
            <a:r>
              <a:rPr sz="850" spc="-91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to</a:t>
            </a:r>
            <a:r>
              <a:rPr sz="850" spc="-34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accomplish</a:t>
            </a:r>
            <a:r>
              <a:rPr sz="850" spc="-11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th</a:t>
            </a:r>
            <a:r>
              <a:rPr sz="850" spc="0" dirty="0" smtClean="0">
                <a:solidFill>
                  <a:srgbClr val="484657"/>
                </a:solidFill>
                <a:latin typeface="Arial"/>
                <a:cs typeface="Arial"/>
              </a:rPr>
              <a:t>e</a:t>
            </a:r>
            <a:r>
              <a:rPr sz="850" spc="-24" dirty="0" smtClean="0">
                <a:solidFill>
                  <a:srgbClr val="484657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operation</a:t>
            </a:r>
            <a:r>
              <a:rPr sz="850" spc="0" dirty="0" smtClean="0">
                <a:solidFill>
                  <a:srgbClr val="706D7B"/>
                </a:solidFill>
                <a:latin typeface="Arial"/>
                <a:cs typeface="Arial"/>
              </a:rPr>
              <a:t>.</a:t>
            </a:r>
            <a:endParaRPr sz="85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283837" y="6470091"/>
            <a:ext cx="1219847" cy="11811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4401"/>
              </a:lnSpc>
              <a:spcBef>
                <a:spcPts val="50"/>
              </a:spcBef>
            </a:pPr>
            <a:r>
              <a:rPr sz="700" spc="0" dirty="0" smtClean="0">
                <a:solidFill>
                  <a:srgbClr val="706D7B"/>
                </a:solidFill>
                <a:latin typeface="Courier New"/>
                <a:cs typeface="Courier New"/>
              </a:rPr>
              <a:t>D</a:t>
            </a:r>
            <a:r>
              <a:rPr sz="700" spc="0" dirty="0" smtClean="0">
                <a:solidFill>
                  <a:srgbClr val="484657"/>
                </a:solidFill>
                <a:latin typeface="Courier New"/>
                <a:cs typeface="Courier New"/>
              </a:rPr>
              <a:t>E</a:t>
            </a:r>
            <a:r>
              <a:rPr sz="700" spc="0" dirty="0" smtClean="0">
                <a:solidFill>
                  <a:srgbClr val="5D5869"/>
                </a:solidFill>
                <a:latin typeface="Courier New"/>
                <a:cs typeface="Courier New"/>
              </a:rPr>
              <a:t>L</a:t>
            </a:r>
            <a:r>
              <a:rPr sz="700" spc="0" dirty="0" smtClean="0">
                <a:solidFill>
                  <a:srgbClr val="484657"/>
                </a:solidFill>
                <a:latin typeface="Courier New"/>
                <a:cs typeface="Courier New"/>
              </a:rPr>
              <a:t>E</a:t>
            </a:r>
            <a:r>
              <a:rPr sz="700" spc="0" dirty="0" smtClean="0">
                <a:solidFill>
                  <a:srgbClr val="5D5869"/>
                </a:solidFill>
                <a:latin typeface="Courier New"/>
                <a:cs typeface="Courier New"/>
              </a:rPr>
              <a:t>T</a:t>
            </a:r>
            <a:r>
              <a:rPr sz="700" spc="0" dirty="0" smtClean="0">
                <a:solidFill>
                  <a:srgbClr val="3E3644"/>
                </a:solidFill>
                <a:latin typeface="Courier New"/>
                <a:cs typeface="Courier New"/>
              </a:rPr>
              <a:t>E</a:t>
            </a:r>
            <a:r>
              <a:rPr sz="700" spc="384" dirty="0" smtClean="0">
                <a:solidFill>
                  <a:srgbClr val="3E3644"/>
                </a:solidFill>
                <a:latin typeface="Courier New"/>
                <a:cs typeface="Courier New"/>
              </a:rPr>
              <a:t> </a:t>
            </a:r>
            <a:r>
              <a:rPr sz="700" spc="0" dirty="0" smtClean="0">
                <a:solidFill>
                  <a:srgbClr val="5D5869"/>
                </a:solidFill>
                <a:latin typeface="Courier New"/>
                <a:cs typeface="Courier New"/>
              </a:rPr>
              <a:t>FR</a:t>
            </a:r>
            <a:r>
              <a:rPr sz="700" spc="0" dirty="0" smtClean="0">
                <a:solidFill>
                  <a:srgbClr val="8A8991"/>
                </a:solidFill>
                <a:latin typeface="Courier New"/>
                <a:cs typeface="Courier New"/>
              </a:rPr>
              <a:t>O</a:t>
            </a:r>
            <a:r>
              <a:rPr sz="700" spc="0" dirty="0" smtClean="0">
                <a:solidFill>
                  <a:srgbClr val="706D7B"/>
                </a:solidFill>
                <a:latin typeface="Courier New"/>
                <a:cs typeface="Courier New"/>
              </a:rPr>
              <a:t>M</a:t>
            </a:r>
            <a:r>
              <a:rPr sz="700" spc="152" dirty="0" smtClean="0">
                <a:solidFill>
                  <a:srgbClr val="706D7B"/>
                </a:solidFill>
                <a:latin typeface="Courier New"/>
                <a:cs typeface="Courier New"/>
              </a:rPr>
              <a:t> </a:t>
            </a:r>
            <a:r>
              <a:rPr sz="700" spc="0" dirty="0" smtClean="0">
                <a:solidFill>
                  <a:srgbClr val="706D7B"/>
                </a:solidFill>
                <a:latin typeface="Courier New"/>
                <a:cs typeface="Courier New"/>
              </a:rPr>
              <a:t>M</a:t>
            </a:r>
            <a:r>
              <a:rPr sz="700" spc="0" dirty="0" smtClean="0">
                <a:solidFill>
                  <a:srgbClr val="8A8991"/>
                </a:solidFill>
                <a:latin typeface="Courier New"/>
                <a:cs typeface="Courier New"/>
              </a:rPr>
              <a:t>y</a:t>
            </a:r>
            <a:r>
              <a:rPr sz="700" spc="190" dirty="0" smtClean="0">
                <a:solidFill>
                  <a:srgbClr val="8A8991"/>
                </a:solidFill>
                <a:latin typeface="Courier New"/>
                <a:cs typeface="Courier New"/>
              </a:rPr>
              <a:t> </a:t>
            </a:r>
            <a:r>
              <a:rPr sz="700" spc="0" dirty="0" smtClean="0">
                <a:solidFill>
                  <a:srgbClr val="5D5869"/>
                </a:solidFill>
                <a:latin typeface="Courier New"/>
                <a:cs typeface="Courier New"/>
              </a:rPr>
              <a:t>T</a:t>
            </a:r>
            <a:r>
              <a:rPr sz="700" spc="0" dirty="0" smtClean="0">
                <a:solidFill>
                  <a:srgbClr val="706D7B"/>
                </a:solidFill>
                <a:latin typeface="Courier New"/>
                <a:cs typeface="Courier New"/>
              </a:rPr>
              <a:t>ab</a:t>
            </a:r>
            <a:r>
              <a:rPr sz="700" spc="0" dirty="0" smtClean="0">
                <a:solidFill>
                  <a:srgbClr val="5D5869"/>
                </a:solidFill>
                <a:latin typeface="Courier New"/>
                <a:cs typeface="Courier New"/>
              </a:rPr>
              <a:t>l</a:t>
            </a:r>
            <a:r>
              <a:rPr sz="700" spc="0" dirty="0" smtClean="0">
                <a:solidFill>
                  <a:srgbClr val="3E3644"/>
                </a:solidFill>
                <a:latin typeface="Courier New"/>
                <a:cs typeface="Courier New"/>
              </a:rPr>
              <a:t>e</a:t>
            </a:r>
            <a:endParaRPr sz="700">
              <a:latin typeface="Courier New"/>
              <a:cs typeface="Courier New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277013" y="6572191"/>
            <a:ext cx="3707770" cy="22072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17942">
              <a:lnSpc>
                <a:spcPts val="805"/>
              </a:lnSpc>
              <a:spcBef>
                <a:spcPts val="40"/>
              </a:spcBef>
            </a:pPr>
            <a:r>
              <a:rPr sz="1050" baseline="-3580" dirty="0" smtClean="0">
                <a:solidFill>
                  <a:srgbClr val="706D7B"/>
                </a:solidFill>
                <a:latin typeface="Segoe UI"/>
                <a:cs typeface="Segoe UI"/>
              </a:rPr>
              <a:t>�</a:t>
            </a:r>
            <a:r>
              <a:rPr sz="1050" baseline="-4203" dirty="0" smtClean="0">
                <a:solidFill>
                  <a:srgbClr val="484657"/>
                </a:solidFill>
                <a:latin typeface="Courier New"/>
                <a:cs typeface="Courier New"/>
              </a:rPr>
              <a:t>E</a:t>
            </a:r>
            <a:r>
              <a:rPr sz="1050" baseline="-4203" dirty="0" smtClean="0">
                <a:solidFill>
                  <a:srgbClr val="3E3644"/>
                </a:solidFill>
                <a:latin typeface="Courier New"/>
                <a:cs typeface="Courier New"/>
              </a:rPr>
              <a:t>E</a:t>
            </a:r>
            <a:r>
              <a:rPr sz="1050" baseline="-4203" dirty="0" smtClean="0">
                <a:solidFill>
                  <a:srgbClr val="5D5869"/>
                </a:solidFill>
                <a:latin typeface="Courier New"/>
                <a:cs typeface="Courier New"/>
              </a:rPr>
              <a:t>RE</a:t>
            </a:r>
            <a:r>
              <a:rPr sz="1050" spc="64" baseline="-4203" dirty="0" smtClean="0">
                <a:solidFill>
                  <a:srgbClr val="5D5869"/>
                </a:solidFill>
                <a:latin typeface="Courier New"/>
                <a:cs typeface="Courier New"/>
              </a:rPr>
              <a:t> </a:t>
            </a:r>
            <a:r>
              <a:rPr sz="1050" spc="0" baseline="-4203" dirty="0" smtClean="0">
                <a:solidFill>
                  <a:srgbClr val="8A8991"/>
                </a:solidFill>
                <a:latin typeface="Courier New"/>
                <a:cs typeface="Courier New"/>
              </a:rPr>
              <a:t>Co</a:t>
            </a:r>
            <a:r>
              <a:rPr sz="1050" spc="0" baseline="-4203" dirty="0" smtClean="0">
                <a:solidFill>
                  <a:srgbClr val="5D5869"/>
                </a:solidFill>
                <a:latin typeface="Courier New"/>
                <a:cs typeface="Courier New"/>
              </a:rPr>
              <a:t>l</a:t>
            </a:r>
            <a:r>
              <a:rPr sz="1050" spc="0" baseline="-4203" dirty="0" smtClean="0">
                <a:solidFill>
                  <a:srgbClr val="706D7B"/>
                </a:solidFill>
                <a:latin typeface="Courier New"/>
                <a:cs typeface="Courier New"/>
              </a:rPr>
              <a:t>u,:,</a:t>
            </a:r>
            <a:r>
              <a:rPr sz="1050" spc="0" baseline="-4203" dirty="0" smtClean="0">
                <a:solidFill>
                  <a:srgbClr val="5D5869"/>
                </a:solidFill>
                <a:latin typeface="Courier New"/>
                <a:cs typeface="Courier New"/>
              </a:rPr>
              <a:t>.n</a:t>
            </a:r>
            <a:r>
              <a:rPr sz="1050" spc="0" baseline="-4203" dirty="0" smtClean="0">
                <a:solidFill>
                  <a:srgbClr val="706D7B"/>
                </a:solidFill>
                <a:latin typeface="Courier New"/>
                <a:cs typeface="Courier New"/>
              </a:rPr>
              <a:t>2</a:t>
            </a:r>
            <a:r>
              <a:rPr sz="1050" spc="114" baseline="-4203" dirty="0" smtClean="0">
                <a:solidFill>
                  <a:srgbClr val="706D7B"/>
                </a:solidFill>
                <a:latin typeface="Courier New"/>
                <a:cs typeface="Courier New"/>
              </a:rPr>
              <a:t> </a:t>
            </a:r>
            <a:r>
              <a:rPr sz="1050" spc="0" baseline="-4203" dirty="0" smtClean="0">
                <a:solidFill>
                  <a:srgbClr val="3E3644"/>
                </a:solidFill>
                <a:latin typeface="Courier New"/>
                <a:cs typeface="Courier New"/>
              </a:rPr>
              <a:t>I</a:t>
            </a:r>
            <a:r>
              <a:rPr sz="1050" spc="0" baseline="-4203" dirty="0" smtClean="0">
                <a:solidFill>
                  <a:srgbClr val="8A8991"/>
                </a:solidFill>
                <a:latin typeface="Courier New"/>
                <a:cs typeface="Courier New"/>
              </a:rPr>
              <a:t>N</a:t>
            </a:r>
            <a:r>
              <a:rPr sz="1050" spc="296" baseline="-4203" dirty="0" smtClean="0">
                <a:solidFill>
                  <a:srgbClr val="8A8991"/>
                </a:solidFill>
                <a:latin typeface="Courier New"/>
                <a:cs typeface="Courier New"/>
              </a:rPr>
              <a:t> </a:t>
            </a:r>
            <a:r>
              <a:rPr sz="1050" spc="0" baseline="-4203" dirty="0" smtClean="0">
                <a:solidFill>
                  <a:srgbClr val="9F9FA7"/>
                </a:solidFill>
                <a:latin typeface="Courier New"/>
                <a:cs typeface="Courier New"/>
              </a:rPr>
              <a:t>( </a:t>
            </a:r>
            <a:r>
              <a:rPr sz="1050" spc="161" baseline="-4203" dirty="0" smtClean="0">
                <a:solidFill>
                  <a:srgbClr val="9F9FA7"/>
                </a:solidFill>
                <a:latin typeface="Courier New"/>
                <a:cs typeface="Courier New"/>
              </a:rPr>
              <a:t> </a:t>
            </a:r>
            <a:r>
              <a:rPr sz="1050" spc="0" baseline="-4203" dirty="0" smtClean="0">
                <a:solidFill>
                  <a:srgbClr val="706D7B"/>
                </a:solidFill>
                <a:latin typeface="Courier New"/>
                <a:cs typeface="Courier New"/>
              </a:rPr>
              <a:t>S</a:t>
            </a:r>
            <a:r>
              <a:rPr sz="1050" spc="0" baseline="-4203" dirty="0" smtClean="0">
                <a:solidFill>
                  <a:srgbClr val="3E3644"/>
                </a:solidFill>
                <a:latin typeface="Courier New"/>
                <a:cs typeface="Courier New"/>
              </a:rPr>
              <a:t>E</a:t>
            </a:r>
            <a:r>
              <a:rPr sz="1050" spc="0" baseline="-4203" dirty="0" smtClean="0">
                <a:solidFill>
                  <a:srgbClr val="5D5869"/>
                </a:solidFill>
                <a:latin typeface="Courier New"/>
                <a:cs typeface="Courier New"/>
              </a:rPr>
              <a:t>L</a:t>
            </a:r>
            <a:r>
              <a:rPr sz="1050" spc="0" baseline="-4203" dirty="0" smtClean="0">
                <a:solidFill>
                  <a:srgbClr val="484657"/>
                </a:solidFill>
                <a:latin typeface="Courier New"/>
                <a:cs typeface="Courier New"/>
              </a:rPr>
              <a:t>E</a:t>
            </a:r>
            <a:r>
              <a:rPr sz="1050" spc="0" baseline="-4203" dirty="0" smtClean="0">
                <a:solidFill>
                  <a:srgbClr val="8A8991"/>
                </a:solidFill>
                <a:latin typeface="Courier New"/>
                <a:cs typeface="Courier New"/>
              </a:rPr>
              <a:t>C</a:t>
            </a:r>
            <a:r>
              <a:rPr sz="1050" spc="0" baseline="-4203" dirty="0" smtClean="0">
                <a:solidFill>
                  <a:srgbClr val="706D7B"/>
                </a:solidFill>
                <a:latin typeface="Courier New"/>
                <a:cs typeface="Courier New"/>
              </a:rPr>
              <a:t>T</a:t>
            </a:r>
            <a:r>
              <a:rPr sz="1050" spc="279" baseline="-4203" dirty="0" smtClean="0">
                <a:solidFill>
                  <a:srgbClr val="706D7B"/>
                </a:solidFill>
                <a:latin typeface="Courier New"/>
                <a:cs typeface="Courier New"/>
              </a:rPr>
              <a:t> </a:t>
            </a:r>
            <a:r>
              <a:rPr sz="1050" spc="0" baseline="-4203" dirty="0" smtClean="0">
                <a:solidFill>
                  <a:srgbClr val="8A8991"/>
                </a:solidFill>
                <a:latin typeface="Courier New"/>
                <a:cs typeface="Courier New"/>
              </a:rPr>
              <a:t>Co</a:t>
            </a:r>
            <a:r>
              <a:rPr sz="1050" spc="0" baseline="-4203" dirty="0" smtClean="0">
                <a:solidFill>
                  <a:srgbClr val="5D5869"/>
                </a:solidFill>
                <a:latin typeface="Courier New"/>
                <a:cs typeface="Courier New"/>
              </a:rPr>
              <a:t>l</a:t>
            </a:r>
            <a:r>
              <a:rPr sz="1050" spc="0" baseline="-4203" dirty="0" smtClean="0">
                <a:solidFill>
                  <a:srgbClr val="706D7B"/>
                </a:solidFill>
                <a:latin typeface="Courier New"/>
                <a:cs typeface="Courier New"/>
              </a:rPr>
              <a:t>unn2</a:t>
            </a:r>
            <a:r>
              <a:rPr sz="1050" spc="392" baseline="-4203" dirty="0" smtClean="0">
                <a:solidFill>
                  <a:srgbClr val="706D7B"/>
                </a:solidFill>
                <a:latin typeface="Courier New"/>
                <a:cs typeface="Courier New"/>
              </a:rPr>
              <a:t> </a:t>
            </a:r>
            <a:r>
              <a:rPr sz="1125" spc="0" baseline="-3923" dirty="0" smtClean="0">
                <a:solidFill>
                  <a:srgbClr val="3E3644"/>
                </a:solidFill>
                <a:latin typeface="Courier New"/>
                <a:cs typeface="Courier New"/>
              </a:rPr>
              <a:t>:</a:t>
            </a:r>
            <a:r>
              <a:rPr sz="1125" spc="0" baseline="-3923" dirty="0" smtClean="0">
                <a:solidFill>
                  <a:srgbClr val="706D7B"/>
                </a:solidFill>
                <a:latin typeface="Courier New"/>
                <a:cs typeface="Courier New"/>
              </a:rPr>
              <a:t>R</a:t>
            </a:r>
            <a:r>
              <a:rPr sz="1125" spc="0" baseline="-3923" dirty="0" smtClean="0">
                <a:solidFill>
                  <a:srgbClr val="8A8991"/>
                </a:solidFill>
                <a:latin typeface="Courier New"/>
                <a:cs typeface="Courier New"/>
              </a:rPr>
              <a:t>OM</a:t>
            </a:r>
            <a:r>
              <a:rPr sz="1125" spc="52" baseline="-3923" dirty="0" smtClean="0">
                <a:solidFill>
                  <a:srgbClr val="8A8991"/>
                </a:solidFill>
                <a:latin typeface="Courier New"/>
                <a:cs typeface="Courier New"/>
              </a:rPr>
              <a:t> </a:t>
            </a:r>
            <a:r>
              <a:rPr sz="1050" spc="0" baseline="-4203" dirty="0" smtClean="0">
                <a:solidFill>
                  <a:srgbClr val="8A8991"/>
                </a:solidFill>
                <a:latin typeface="Courier New"/>
                <a:cs typeface="Courier New"/>
              </a:rPr>
              <a:t>Co</a:t>
            </a:r>
            <a:r>
              <a:rPr sz="1050" spc="0" baseline="-4203" dirty="0" smtClean="0">
                <a:solidFill>
                  <a:srgbClr val="706D7B"/>
                </a:solidFill>
                <a:latin typeface="Courier New"/>
                <a:cs typeface="Courier New"/>
              </a:rPr>
              <a:t>nt</a:t>
            </a:r>
            <a:r>
              <a:rPr sz="1050" spc="0" baseline="-4203" dirty="0" smtClean="0">
                <a:solidFill>
                  <a:srgbClr val="484657"/>
                </a:solidFill>
                <a:latin typeface="Courier New"/>
                <a:cs typeface="Courier New"/>
              </a:rPr>
              <a:t>=</a:t>
            </a:r>
            <a:r>
              <a:rPr sz="1050" spc="0" baseline="-4203" dirty="0" smtClean="0">
                <a:solidFill>
                  <a:srgbClr val="8A8991"/>
                </a:solidFill>
                <a:latin typeface="Courier New"/>
                <a:cs typeface="Courier New"/>
              </a:rPr>
              <a:t>ol</a:t>
            </a:r>
            <a:r>
              <a:rPr sz="1050" spc="392" baseline="-4203" dirty="0" smtClean="0">
                <a:solidFill>
                  <a:srgbClr val="8A8991"/>
                </a:solidFill>
                <a:latin typeface="Courier New"/>
                <a:cs typeface="Courier New"/>
              </a:rPr>
              <a:t> </a:t>
            </a:r>
            <a:r>
              <a:rPr sz="1050" spc="0" baseline="-3580" dirty="0" smtClean="0">
                <a:solidFill>
                  <a:srgbClr val="5D5869"/>
                </a:solidFill>
                <a:latin typeface="Segoe UI"/>
                <a:cs typeface="Segoe UI"/>
              </a:rPr>
              <a:t>�</a:t>
            </a:r>
            <a:r>
              <a:rPr sz="1050" spc="0" baseline="-4203" dirty="0" smtClean="0">
                <a:solidFill>
                  <a:srgbClr val="8A8991"/>
                </a:solidFill>
                <a:latin typeface="Courier New"/>
                <a:cs typeface="Courier New"/>
              </a:rPr>
              <a:t>l</a:t>
            </a:r>
            <a:r>
              <a:rPr sz="1050" spc="-36" baseline="-4203" dirty="0" smtClean="0">
                <a:solidFill>
                  <a:srgbClr val="8A8991"/>
                </a:solidFill>
                <a:latin typeface="Courier New"/>
                <a:cs typeface="Courier New"/>
              </a:rPr>
              <a:t> </a:t>
            </a:r>
            <a:r>
              <a:rPr sz="1050" spc="0" baseline="-4203" dirty="0" smtClean="0">
                <a:solidFill>
                  <a:srgbClr val="706D7B"/>
                </a:solidFill>
                <a:latin typeface="Courier New"/>
                <a:cs typeface="Courier New"/>
              </a:rPr>
              <a:t>T</a:t>
            </a:r>
            <a:r>
              <a:rPr sz="1050" spc="0" baseline="-4203" dirty="0" smtClean="0">
                <a:solidFill>
                  <a:srgbClr val="8A8991"/>
                </a:solidFill>
                <a:latin typeface="Courier New"/>
                <a:cs typeface="Courier New"/>
              </a:rPr>
              <a:t>bl</a:t>
            </a:r>
            <a:endParaRPr sz="700">
              <a:latin typeface="Courier New"/>
              <a:cs typeface="Courier New"/>
            </a:endParaRPr>
          </a:p>
          <a:p>
            <a:pPr marL="1206879">
              <a:lnSpc>
                <a:spcPts val="850"/>
              </a:lnSpc>
              <a:spcBef>
                <a:spcPts val="2"/>
              </a:spcBef>
            </a:pPr>
            <a:r>
              <a:rPr sz="1050" baseline="4203" dirty="0" smtClean="0">
                <a:solidFill>
                  <a:srgbClr val="706D7B"/>
                </a:solidFill>
                <a:latin typeface="Courier New"/>
                <a:cs typeface="Courier New"/>
              </a:rPr>
              <a:t>W</a:t>
            </a:r>
            <a:r>
              <a:rPr sz="1050" baseline="4203" dirty="0" smtClean="0">
                <a:solidFill>
                  <a:srgbClr val="3E3644"/>
                </a:solidFill>
                <a:latin typeface="Courier New"/>
                <a:cs typeface="Courier New"/>
              </a:rPr>
              <a:t>'::E</a:t>
            </a:r>
            <a:r>
              <a:rPr sz="1050" baseline="4203" dirty="0" smtClean="0">
                <a:solidFill>
                  <a:srgbClr val="5D5869"/>
                </a:solidFill>
                <a:latin typeface="Courier New"/>
                <a:cs typeface="Courier New"/>
              </a:rPr>
              <a:t>RE</a:t>
            </a:r>
            <a:r>
              <a:rPr sz="1050" spc="64" baseline="4203" dirty="0" smtClean="0">
                <a:solidFill>
                  <a:srgbClr val="5D5869"/>
                </a:solidFill>
                <a:latin typeface="Courier New"/>
                <a:cs typeface="Courier New"/>
              </a:rPr>
              <a:t> </a:t>
            </a:r>
            <a:r>
              <a:rPr sz="1050" spc="0" baseline="4203" dirty="0" smtClean="0">
                <a:solidFill>
                  <a:srgbClr val="8A8991"/>
                </a:solidFill>
                <a:latin typeface="Courier New"/>
                <a:cs typeface="Courier New"/>
              </a:rPr>
              <a:t>Co</a:t>
            </a:r>
            <a:r>
              <a:rPr sz="1050" spc="-314" baseline="4203" dirty="0" smtClean="0">
                <a:solidFill>
                  <a:srgbClr val="8A8991"/>
                </a:solidFill>
                <a:latin typeface="Courier New"/>
                <a:cs typeface="Courier New"/>
              </a:rPr>
              <a:t> </a:t>
            </a:r>
            <a:r>
              <a:rPr sz="1050" spc="0" baseline="4203" dirty="0" smtClean="0">
                <a:solidFill>
                  <a:srgbClr val="5D5869"/>
                </a:solidFill>
                <a:latin typeface="Courier New"/>
                <a:cs typeface="Courier New"/>
              </a:rPr>
              <a:t>L</a:t>
            </a:r>
            <a:r>
              <a:rPr sz="1050" spc="0" baseline="4203" dirty="0" smtClean="0">
                <a:solidFill>
                  <a:srgbClr val="8A8991"/>
                </a:solidFill>
                <a:latin typeface="Courier New"/>
                <a:cs typeface="Courier New"/>
              </a:rPr>
              <a:t>uz</a:t>
            </a:r>
            <a:r>
              <a:rPr sz="1050" spc="0" baseline="4203" dirty="0" smtClean="0">
                <a:solidFill>
                  <a:srgbClr val="706D7B"/>
                </a:solidFill>
                <a:latin typeface="Courier New"/>
                <a:cs typeface="Courier New"/>
              </a:rPr>
              <a:t>m</a:t>
            </a:r>
            <a:r>
              <a:rPr sz="1050" spc="0" baseline="4203" dirty="0" smtClean="0">
                <a:solidFill>
                  <a:srgbClr val="8A8991"/>
                </a:solidFill>
                <a:latin typeface="Courier New"/>
                <a:cs typeface="Courier New"/>
              </a:rPr>
              <a:t>S</a:t>
            </a:r>
            <a:r>
              <a:rPr sz="1050" spc="114" baseline="4203" dirty="0" smtClean="0">
                <a:solidFill>
                  <a:srgbClr val="8A8991"/>
                </a:solidFill>
                <a:latin typeface="Courier New"/>
                <a:cs typeface="Courier New"/>
              </a:rPr>
              <a:t> </a:t>
            </a:r>
            <a:r>
              <a:rPr sz="1050" spc="0" baseline="4203" dirty="0" smtClean="0">
                <a:solidFill>
                  <a:srgbClr val="9F9FA7"/>
                </a:solidFill>
                <a:latin typeface="Courier New"/>
                <a:cs typeface="Courier New"/>
              </a:rPr>
              <a:t>&gt;</a:t>
            </a:r>
            <a:r>
              <a:rPr sz="1050" spc="123" baseline="4203" dirty="0" smtClean="0">
                <a:solidFill>
                  <a:srgbClr val="9F9FA7"/>
                </a:solidFill>
                <a:latin typeface="Courier New"/>
                <a:cs typeface="Courier New"/>
              </a:rPr>
              <a:t> </a:t>
            </a:r>
            <a:r>
              <a:rPr sz="1050" spc="0" baseline="4203" dirty="0" smtClean="0">
                <a:solidFill>
                  <a:srgbClr val="706D7B"/>
                </a:solidFill>
                <a:latin typeface="Courier New"/>
                <a:cs typeface="Courier New"/>
              </a:rPr>
              <a:t>5</a:t>
            </a:r>
            <a:r>
              <a:rPr sz="1050" spc="0" baseline="4203" dirty="0" smtClean="0">
                <a:solidFill>
                  <a:srgbClr val="9F9FA7"/>
                </a:solidFill>
                <a:latin typeface="Courier New"/>
                <a:cs typeface="Courier New"/>
              </a:rPr>
              <a:t>00</a:t>
            </a:r>
            <a:r>
              <a:rPr sz="1050" spc="0" baseline="4203" dirty="0" smtClean="0">
                <a:solidFill>
                  <a:srgbClr val="B5B3B9"/>
                </a:solidFill>
                <a:latin typeface="Courier New"/>
                <a:cs typeface="Courier New"/>
              </a:rPr>
              <a:t>0</a:t>
            </a:r>
            <a:r>
              <a:rPr sz="1050" spc="153" baseline="4203" dirty="0" smtClean="0">
                <a:solidFill>
                  <a:srgbClr val="B5B3B9"/>
                </a:solidFill>
                <a:latin typeface="Courier New"/>
                <a:cs typeface="Courier New"/>
              </a:rPr>
              <a:t> </a:t>
            </a:r>
            <a:r>
              <a:rPr sz="900" spc="0" baseline="4831" dirty="0" smtClean="0">
                <a:solidFill>
                  <a:srgbClr val="5D5869"/>
                </a:solidFill>
                <a:latin typeface="Times New Roman"/>
                <a:cs typeface="Times New Roman"/>
              </a:rPr>
              <a:t>J'</a:t>
            </a:r>
            <a:r>
              <a:rPr sz="900" spc="0" baseline="4831" dirty="0" smtClean="0">
                <a:solidFill>
                  <a:srgbClr val="3E3644"/>
                </a:solidFill>
                <a:latin typeface="Times New Roman"/>
                <a:cs typeface="Times New Roman"/>
              </a:rPr>
              <a:t>_</a:t>
            </a:r>
            <a:r>
              <a:rPr sz="900" spc="0" baseline="4831" dirty="0" smtClean="0">
                <a:solidFill>
                  <a:srgbClr val="8A8991"/>
                </a:solidFill>
                <a:latin typeface="Times New Roman"/>
                <a:cs typeface="Times New Roman"/>
              </a:rPr>
              <a:t>O  </a:t>
            </a:r>
            <a:r>
              <a:rPr sz="900" spc="-19" baseline="4831" dirty="0" smtClean="0">
                <a:solidFill>
                  <a:srgbClr val="8A8991"/>
                </a:solidFill>
                <a:latin typeface="Times New Roman"/>
                <a:cs typeface="Times New Roman"/>
              </a:rPr>
              <a:t> </a:t>
            </a:r>
            <a:r>
              <a:rPr sz="1050" spc="0" baseline="4203" dirty="0" smtClean="0">
                <a:solidFill>
                  <a:srgbClr val="8A8991"/>
                </a:solidFill>
                <a:latin typeface="Courier New"/>
                <a:cs typeface="Courier New"/>
              </a:rPr>
              <a:t>C</a:t>
            </a:r>
            <a:r>
              <a:rPr sz="1050" spc="0" baseline="4203" dirty="0" smtClean="0">
                <a:solidFill>
                  <a:srgbClr val="706D7B"/>
                </a:solidFill>
                <a:latin typeface="Courier New"/>
                <a:cs typeface="Courier New"/>
              </a:rPr>
              <a:t>o</a:t>
            </a:r>
            <a:r>
              <a:rPr sz="1050" spc="0" baseline="4203" dirty="0" smtClean="0">
                <a:solidFill>
                  <a:srgbClr val="3E3644"/>
                </a:solidFill>
                <a:latin typeface="Courier New"/>
                <a:cs typeface="Courier New"/>
              </a:rPr>
              <a:t>:.</a:t>
            </a:r>
            <a:r>
              <a:rPr sz="1050" spc="0" baseline="4203" dirty="0" smtClean="0">
                <a:solidFill>
                  <a:srgbClr val="706D7B"/>
                </a:solidFill>
                <a:latin typeface="Courier New"/>
                <a:cs typeface="Courier New"/>
              </a:rPr>
              <a:t>um..</a:t>
            </a:r>
            <a:r>
              <a:rPr sz="1050" spc="0" baseline="4203" dirty="0" smtClean="0">
                <a:solidFill>
                  <a:srgbClr val="5D5869"/>
                </a:solidFill>
                <a:latin typeface="Courier New"/>
                <a:cs typeface="Courier New"/>
              </a:rPr>
              <a:t>;,</a:t>
            </a:r>
            <a:r>
              <a:rPr sz="1050" spc="0" baseline="3580" dirty="0" smtClean="0">
                <a:solidFill>
                  <a:srgbClr val="706D7B"/>
                </a:solidFill>
                <a:latin typeface="Segoe UI"/>
                <a:cs typeface="Segoe UI"/>
              </a:rPr>
              <a:t>�  </a:t>
            </a:r>
            <a:r>
              <a:rPr sz="1050" spc="19" baseline="3580" dirty="0" smtClean="0">
                <a:solidFill>
                  <a:srgbClr val="706D7B"/>
                </a:solidFill>
                <a:latin typeface="Segoe UI"/>
                <a:cs typeface="Segoe UI"/>
              </a:rPr>
              <a:t> </a:t>
            </a:r>
            <a:r>
              <a:rPr sz="1350" spc="0" baseline="3220" dirty="0" smtClean="0">
                <a:solidFill>
                  <a:srgbClr val="1F1D21"/>
                </a:solidFill>
                <a:latin typeface="Times New Roman"/>
                <a:cs typeface="Times New Roman"/>
              </a:rPr>
              <a:t>:</a:t>
            </a:r>
            <a:r>
              <a:rPr sz="1350" spc="0" baseline="3220" dirty="0" smtClean="0">
                <a:solidFill>
                  <a:srgbClr val="706D7B"/>
                </a:solidFill>
                <a:latin typeface="Times New Roman"/>
                <a:cs typeface="Times New Roman"/>
              </a:rPr>
              <a:t>s</a:t>
            </a:r>
            <a:r>
              <a:rPr sz="1350" spc="163" baseline="3220" dirty="0" smtClean="0">
                <a:solidFill>
                  <a:srgbClr val="706D7B"/>
                </a:solidFill>
                <a:latin typeface="Times New Roman"/>
                <a:cs typeface="Times New Roman"/>
              </a:rPr>
              <a:t> </a:t>
            </a:r>
            <a:r>
              <a:rPr sz="1050" spc="0" baseline="4203" dirty="0" smtClean="0">
                <a:solidFill>
                  <a:srgbClr val="8A8991"/>
                </a:solidFill>
                <a:latin typeface="Courier New"/>
                <a:cs typeface="Courier New"/>
              </a:rPr>
              <a:t>NU</a:t>
            </a:r>
            <a:r>
              <a:rPr sz="1050" spc="0" baseline="4203" dirty="0" smtClean="0">
                <a:solidFill>
                  <a:srgbClr val="706D7B"/>
                </a:solidFill>
                <a:latin typeface="Courier New"/>
                <a:cs typeface="Courier New"/>
              </a:rPr>
              <a:t>L</a:t>
            </a:r>
            <a:r>
              <a:rPr sz="1050" spc="0" baseline="4203" dirty="0" smtClean="0">
                <a:solidFill>
                  <a:srgbClr val="5D5869"/>
                </a:solidFill>
                <a:latin typeface="Courier New"/>
                <a:cs typeface="Courier New"/>
              </a:rPr>
              <a:t>:.</a:t>
            </a:r>
            <a:r>
              <a:rPr sz="1050" spc="114" baseline="4203" dirty="0" smtClean="0">
                <a:solidFill>
                  <a:srgbClr val="5D5869"/>
                </a:solidFill>
                <a:latin typeface="Courier New"/>
                <a:cs typeface="Courier New"/>
              </a:rPr>
              <a:t> </a:t>
            </a:r>
            <a:r>
              <a:rPr sz="1050" spc="0" baseline="4203" dirty="0" smtClean="0">
                <a:solidFill>
                  <a:srgbClr val="9F9FA7"/>
                </a:solidFill>
                <a:latin typeface="Courier New"/>
                <a:cs typeface="Courier New"/>
              </a:rPr>
              <a:t>)</a:t>
            </a:r>
            <a:endParaRPr sz="700"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24529" y="6911688"/>
            <a:ext cx="2730854" cy="13716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15"/>
              </a:spcBef>
            </a:pPr>
            <a:r>
              <a:rPr sz="850" spc="0" dirty="0" smtClean="0">
                <a:solidFill>
                  <a:srgbClr val="484657"/>
                </a:solidFill>
                <a:latin typeface="Arial"/>
                <a:cs typeface="Arial"/>
              </a:rPr>
              <a:t>The</a:t>
            </a:r>
            <a:r>
              <a:rPr sz="850" spc="-40" dirty="0" smtClean="0">
                <a:solidFill>
                  <a:srgbClr val="484657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3E3644"/>
                </a:solidFill>
                <a:latin typeface="Arial"/>
                <a:cs typeface="Arial"/>
              </a:rPr>
              <a:t>a</a:t>
            </a:r>
            <a:r>
              <a:rPr sz="850" spc="0" dirty="0" smtClean="0">
                <a:solidFill>
                  <a:srgbClr val="484657"/>
                </a:solidFill>
                <a:latin typeface="Arial"/>
                <a:cs typeface="Arial"/>
              </a:rPr>
              <a:t>bo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v</a:t>
            </a:r>
            <a:r>
              <a:rPr sz="850" spc="0" dirty="0" smtClean="0">
                <a:solidFill>
                  <a:srgbClr val="484657"/>
                </a:solidFill>
                <a:latin typeface="Arial"/>
                <a:cs typeface="Arial"/>
              </a:rPr>
              <a:t>e</a:t>
            </a:r>
            <a:r>
              <a:rPr sz="850" spc="-34" dirty="0" smtClean="0">
                <a:solidFill>
                  <a:srgbClr val="484657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u</a:t>
            </a:r>
            <a:r>
              <a:rPr sz="850" spc="0" dirty="0" smtClean="0">
                <a:solidFill>
                  <a:srgbClr val="484657"/>
                </a:solidFill>
                <a:latin typeface="Arial"/>
                <a:cs typeface="Arial"/>
              </a:rPr>
              <a:t>ses 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a</a:t>
            </a:r>
            <a:r>
              <a:rPr sz="850" spc="-12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Su</a:t>
            </a:r>
            <a:r>
              <a:rPr sz="850" spc="0" dirty="0" smtClean="0">
                <a:solidFill>
                  <a:srgbClr val="484657"/>
                </a:solidFill>
                <a:latin typeface="Arial"/>
                <a:cs typeface="Arial"/>
              </a:rPr>
              <a:t>bq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u</a:t>
            </a:r>
            <a:r>
              <a:rPr sz="850" spc="0" dirty="0" smtClean="0">
                <a:solidFill>
                  <a:srgbClr val="484657"/>
                </a:solidFill>
                <a:latin typeface="Arial"/>
                <a:cs typeface="Arial"/>
              </a:rPr>
              <a:t>e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ry</a:t>
            </a:r>
            <a:r>
              <a:rPr sz="850" spc="-71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an</a:t>
            </a:r>
            <a:r>
              <a:rPr sz="850" spc="0" dirty="0" smtClean="0">
                <a:solidFill>
                  <a:srgbClr val="484657"/>
                </a:solidFill>
                <a:latin typeface="Arial"/>
                <a:cs typeface="Arial"/>
              </a:rPr>
              <a:t>d</a:t>
            </a:r>
            <a:r>
              <a:rPr sz="850" spc="-50" dirty="0" smtClean="0">
                <a:solidFill>
                  <a:srgbClr val="484657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th</a:t>
            </a:r>
            <a:r>
              <a:rPr sz="850" spc="0" dirty="0" smtClean="0">
                <a:solidFill>
                  <a:srgbClr val="484657"/>
                </a:solidFill>
                <a:latin typeface="Arial"/>
                <a:cs typeface="Arial"/>
              </a:rPr>
              <a:t>e</a:t>
            </a:r>
            <a:r>
              <a:rPr sz="850" spc="30" dirty="0" smtClean="0">
                <a:solidFill>
                  <a:srgbClr val="484657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D</a:t>
            </a:r>
            <a:r>
              <a:rPr sz="850" spc="0" dirty="0" smtClean="0">
                <a:solidFill>
                  <a:srgbClr val="3E3644"/>
                </a:solidFill>
                <a:latin typeface="Arial"/>
                <a:cs typeface="Arial"/>
              </a:rPr>
              <a:t>E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L</a:t>
            </a:r>
            <a:r>
              <a:rPr sz="850" spc="0" dirty="0" smtClean="0">
                <a:solidFill>
                  <a:srgbClr val="3E3644"/>
                </a:solidFill>
                <a:latin typeface="Arial"/>
                <a:cs typeface="Arial"/>
              </a:rPr>
              <a:t>ETE</a:t>
            </a:r>
            <a:r>
              <a:rPr sz="850" spc="-56" dirty="0" smtClean="0">
                <a:solidFill>
                  <a:srgbClr val="3E3644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comman</a:t>
            </a:r>
            <a:r>
              <a:rPr sz="850" spc="0" dirty="0" smtClean="0">
                <a:solidFill>
                  <a:srgbClr val="484657"/>
                </a:solidFill>
                <a:latin typeface="Arial"/>
                <a:cs typeface="Arial"/>
              </a:rPr>
              <a:t>d</a:t>
            </a:r>
            <a:r>
              <a:rPr sz="850" spc="0" dirty="0" smtClean="0">
                <a:solidFill>
                  <a:srgbClr val="8A8991"/>
                </a:solidFill>
                <a:latin typeface="Arial"/>
                <a:cs typeface="Arial"/>
              </a:rPr>
              <a:t>.</a:t>
            </a:r>
            <a:endParaRPr sz="85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31353" y="7150524"/>
            <a:ext cx="1884630" cy="13716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15"/>
              </a:spcBef>
            </a:pPr>
            <a:r>
              <a:rPr sz="850" spc="0" dirty="0" smtClean="0">
                <a:solidFill>
                  <a:srgbClr val="1F1F91"/>
                </a:solidFill>
                <a:latin typeface="Arial"/>
                <a:cs typeface="Arial"/>
              </a:rPr>
              <a:t>E</a:t>
            </a:r>
            <a:r>
              <a:rPr sz="850" spc="0" dirty="0" smtClean="0">
                <a:solidFill>
                  <a:srgbClr val="3A3699"/>
                </a:solidFill>
                <a:latin typeface="Arial"/>
                <a:cs typeface="Arial"/>
              </a:rPr>
              <a:t>x</a:t>
            </a:r>
            <a:r>
              <a:rPr sz="850" spc="0" dirty="0" smtClean="0">
                <a:solidFill>
                  <a:srgbClr val="1F1F91"/>
                </a:solidFill>
                <a:latin typeface="Arial"/>
                <a:cs typeface="Arial"/>
              </a:rPr>
              <a:t>a</a:t>
            </a:r>
            <a:r>
              <a:rPr sz="850" spc="0" dirty="0" smtClean="0">
                <a:solidFill>
                  <a:srgbClr val="2335A0"/>
                </a:solidFill>
                <a:latin typeface="Arial"/>
                <a:cs typeface="Arial"/>
              </a:rPr>
              <a:t>mp</a:t>
            </a:r>
            <a:r>
              <a:rPr sz="850" spc="0" dirty="0" smtClean="0">
                <a:solidFill>
                  <a:srgbClr val="3A3699"/>
                </a:solidFill>
                <a:latin typeface="Arial"/>
                <a:cs typeface="Arial"/>
              </a:rPr>
              <a:t>le</a:t>
            </a:r>
            <a:r>
              <a:rPr sz="850" spc="151" dirty="0" smtClean="0">
                <a:solidFill>
                  <a:srgbClr val="3A3699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3A3699"/>
                </a:solidFill>
                <a:latin typeface="Arial"/>
                <a:cs typeface="Arial"/>
              </a:rPr>
              <a:t>o</a:t>
            </a:r>
            <a:r>
              <a:rPr sz="850" spc="0" dirty="0" smtClean="0">
                <a:solidFill>
                  <a:srgbClr val="1F1F91"/>
                </a:solidFill>
                <a:latin typeface="Arial"/>
                <a:cs typeface="Arial"/>
              </a:rPr>
              <a:t>f</a:t>
            </a:r>
            <a:r>
              <a:rPr sz="850" spc="-45" dirty="0" smtClean="0">
                <a:solidFill>
                  <a:srgbClr val="1F1F91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3A3699"/>
                </a:solidFill>
                <a:latin typeface="Arial"/>
                <a:cs typeface="Arial"/>
              </a:rPr>
              <a:t>Jo</a:t>
            </a:r>
            <a:r>
              <a:rPr sz="850" spc="0" dirty="0" smtClean="0">
                <a:solidFill>
                  <a:srgbClr val="534C9C"/>
                </a:solidFill>
                <a:latin typeface="Arial"/>
                <a:cs typeface="Arial"/>
              </a:rPr>
              <a:t>i</a:t>
            </a:r>
            <a:r>
              <a:rPr sz="850" spc="0" dirty="0" smtClean="0">
                <a:solidFill>
                  <a:srgbClr val="3A3699"/>
                </a:solidFill>
                <a:latin typeface="Arial"/>
                <a:cs typeface="Arial"/>
              </a:rPr>
              <a:t>n </a:t>
            </a:r>
            <a:r>
              <a:rPr sz="850" spc="4" dirty="0" smtClean="0">
                <a:solidFill>
                  <a:srgbClr val="3A3699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3A3699"/>
                </a:solidFill>
                <a:latin typeface="Arial"/>
                <a:cs typeface="Arial"/>
              </a:rPr>
              <a:t>D</a:t>
            </a:r>
            <a:r>
              <a:rPr sz="850" spc="0" dirty="0" smtClean="0">
                <a:solidFill>
                  <a:srgbClr val="1F1F91"/>
                </a:solidFill>
                <a:latin typeface="Arial"/>
                <a:cs typeface="Arial"/>
              </a:rPr>
              <a:t>E</a:t>
            </a:r>
            <a:r>
              <a:rPr sz="850" spc="0" dirty="0" smtClean="0">
                <a:solidFill>
                  <a:srgbClr val="3A3699"/>
                </a:solidFill>
                <a:latin typeface="Arial"/>
                <a:cs typeface="Arial"/>
              </a:rPr>
              <a:t>L</a:t>
            </a:r>
            <a:r>
              <a:rPr sz="850" spc="0" dirty="0" smtClean="0">
                <a:solidFill>
                  <a:srgbClr val="1F1F91"/>
                </a:solidFill>
                <a:latin typeface="Arial"/>
                <a:cs typeface="Arial"/>
              </a:rPr>
              <a:t>E</a:t>
            </a:r>
            <a:r>
              <a:rPr sz="850" spc="0" dirty="0" smtClean="0">
                <a:solidFill>
                  <a:srgbClr val="3A3699"/>
                </a:solidFill>
                <a:latin typeface="Arial"/>
                <a:cs typeface="Arial"/>
              </a:rPr>
              <a:t>T</a:t>
            </a:r>
            <a:r>
              <a:rPr sz="850" spc="0" dirty="0" smtClean="0">
                <a:solidFill>
                  <a:srgbClr val="1F1F91"/>
                </a:solidFill>
                <a:latin typeface="Arial"/>
                <a:cs typeface="Arial"/>
              </a:rPr>
              <a:t>E</a:t>
            </a:r>
            <a:r>
              <a:rPr sz="850" spc="50" dirty="0" smtClean="0">
                <a:solidFill>
                  <a:srgbClr val="1F1F91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3A3699"/>
                </a:solidFill>
                <a:latin typeface="Arial"/>
                <a:cs typeface="Arial"/>
              </a:rPr>
              <a:t>Command</a:t>
            </a:r>
            <a:endParaRPr sz="85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495377" y="7563323"/>
            <a:ext cx="3089337" cy="35812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3198" marR="3198" indent="-6669" algn="ctr">
              <a:lnSpc>
                <a:spcPts val="860"/>
              </a:lnSpc>
              <a:spcBef>
                <a:spcPts val="193"/>
              </a:spcBef>
            </a:pPr>
            <a:r>
              <a:rPr sz="700" spc="0" dirty="0" smtClean="0">
                <a:solidFill>
                  <a:srgbClr val="3E3644"/>
                </a:solidFill>
                <a:latin typeface="Arial"/>
                <a:cs typeface="Arial"/>
              </a:rPr>
              <a:t>T</a:t>
            </a:r>
            <a:r>
              <a:rPr sz="700" spc="0" dirty="0" smtClean="0">
                <a:solidFill>
                  <a:srgbClr val="5D5869"/>
                </a:solidFill>
                <a:latin typeface="Arial"/>
                <a:cs typeface="Arial"/>
              </a:rPr>
              <a:t>o</a:t>
            </a:r>
            <a:r>
              <a:rPr sz="700" spc="4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750" spc="0" dirty="0" smtClean="0">
                <a:solidFill>
                  <a:srgbClr val="5D5869"/>
                </a:solidFill>
                <a:latin typeface="Arial"/>
                <a:cs typeface="Arial"/>
              </a:rPr>
              <a:t>remove</a:t>
            </a:r>
            <a:r>
              <a:rPr sz="750" spc="19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750" spc="0" dirty="0" smtClean="0">
                <a:solidFill>
                  <a:srgbClr val="5D5869"/>
                </a:solidFill>
                <a:latin typeface="Arial"/>
                <a:cs typeface="Arial"/>
              </a:rPr>
              <a:t>the</a:t>
            </a:r>
            <a:r>
              <a:rPr sz="750" spc="-78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5D5869"/>
                </a:solidFill>
                <a:latin typeface="Arial"/>
                <a:cs typeface="Arial"/>
              </a:rPr>
              <a:t>same</a:t>
            </a:r>
            <a:r>
              <a:rPr sz="700" spc="71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D5869"/>
                </a:solidFill>
                <a:latin typeface="Times New Roman"/>
                <a:cs typeface="Times New Roman"/>
              </a:rPr>
              <a:t>rows</a:t>
            </a:r>
            <a:r>
              <a:rPr sz="900" spc="21" dirty="0" smtClean="0">
                <a:solidFill>
                  <a:srgbClr val="5D5869"/>
                </a:solidFill>
                <a:latin typeface="Times New Roman"/>
                <a:cs typeface="Times New Roman"/>
              </a:rPr>
              <a:t> </a:t>
            </a:r>
            <a:r>
              <a:rPr sz="700" spc="0" dirty="0" smtClean="0">
                <a:solidFill>
                  <a:srgbClr val="5D5869"/>
                </a:solidFill>
                <a:latin typeface="Arial"/>
                <a:cs typeface="Arial"/>
              </a:rPr>
              <a:t>from</a:t>
            </a:r>
            <a:r>
              <a:rPr sz="700" spc="6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800" spc="0" dirty="0" smtClean="0">
                <a:solidFill>
                  <a:srgbClr val="5D5869"/>
                </a:solidFill>
                <a:latin typeface="Arial"/>
                <a:cs typeface="Arial"/>
              </a:rPr>
              <a:t>M</a:t>
            </a:r>
            <a:r>
              <a:rPr sz="800" spc="0" dirty="0" smtClean="0">
                <a:solidFill>
                  <a:srgbClr val="706D7B"/>
                </a:solidFill>
                <a:latin typeface="Arial"/>
                <a:cs typeface="Arial"/>
              </a:rPr>
              <a:t>y</a:t>
            </a:r>
            <a:r>
              <a:rPr sz="800" spc="-54" dirty="0" smtClean="0">
                <a:solidFill>
                  <a:srgbClr val="3E3644"/>
                </a:solidFill>
                <a:latin typeface="Arial"/>
                <a:cs typeface="Arial"/>
              </a:rPr>
              <a:t>_</a:t>
            </a:r>
            <a:r>
              <a:rPr sz="700" spc="0" dirty="0" smtClean="0">
                <a:solidFill>
                  <a:srgbClr val="5D5869"/>
                </a:solidFill>
                <a:latin typeface="Arial"/>
                <a:cs typeface="Arial"/>
              </a:rPr>
              <a:t>Table</a:t>
            </a:r>
            <a:r>
              <a:rPr sz="700" spc="-35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750" spc="0" dirty="0" smtClean="0">
                <a:solidFill>
                  <a:srgbClr val="706D7B"/>
                </a:solidFill>
                <a:latin typeface="Times New Roman"/>
                <a:cs typeface="Times New Roman"/>
              </a:rPr>
              <a:t>using</a:t>
            </a:r>
            <a:r>
              <a:rPr sz="750" spc="56" dirty="0" smtClean="0">
                <a:solidFill>
                  <a:srgbClr val="706D7B"/>
                </a:solidFill>
                <a:latin typeface="Times New Roman"/>
                <a:cs typeface="Times New Roman"/>
              </a:rPr>
              <a:t> </a:t>
            </a:r>
            <a:r>
              <a:rPr sz="700" spc="0" dirty="0" smtClean="0">
                <a:solidFill>
                  <a:srgbClr val="706D7B"/>
                </a:solidFill>
                <a:latin typeface="Arial"/>
                <a:cs typeface="Arial"/>
              </a:rPr>
              <a:t>a</a:t>
            </a:r>
            <a:r>
              <a:rPr sz="700" spc="3" dirty="0" smtClean="0">
                <a:solidFill>
                  <a:srgbClr val="706D7B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706D7B"/>
                </a:solidFill>
                <a:latin typeface="Arial"/>
                <a:cs typeface="Arial"/>
              </a:rPr>
              <a:t>join</a:t>
            </a:r>
            <a:r>
              <a:rPr sz="700" spc="-1" dirty="0" smtClean="0">
                <a:solidFill>
                  <a:srgbClr val="706D7B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706D7B"/>
                </a:solidFill>
                <a:latin typeface="Arial"/>
                <a:cs typeface="Arial"/>
              </a:rPr>
              <a:t>with</a:t>
            </a:r>
            <a:r>
              <a:rPr sz="700" spc="119" dirty="0" smtClean="0">
                <a:solidFill>
                  <a:srgbClr val="706D7B"/>
                </a:solidFill>
                <a:latin typeface="Arial"/>
                <a:cs typeface="Arial"/>
              </a:rPr>
              <a:t> </a:t>
            </a:r>
            <a:r>
              <a:rPr sz="750" spc="0" dirty="0" smtClean="0">
                <a:solidFill>
                  <a:srgbClr val="5D5869"/>
                </a:solidFill>
                <a:latin typeface="Arial"/>
                <a:cs typeface="Arial"/>
              </a:rPr>
              <a:t>the</a:t>
            </a:r>
            <a:r>
              <a:rPr sz="750" spc="-28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750" spc="0" dirty="0" smtClean="0">
                <a:solidFill>
                  <a:srgbClr val="706D7B"/>
                </a:solidFill>
                <a:latin typeface="Arial"/>
                <a:cs typeface="Arial"/>
              </a:rPr>
              <a:t>tabl</a:t>
            </a:r>
            <a:r>
              <a:rPr sz="750" spc="0" dirty="0" smtClean="0">
                <a:solidFill>
                  <a:srgbClr val="5D5869"/>
                </a:solidFill>
                <a:latin typeface="Arial"/>
                <a:cs typeface="Arial"/>
              </a:rPr>
              <a:t>e</a:t>
            </a:r>
            <a:r>
              <a:rPr sz="750" spc="-60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750" spc="0" dirty="0" smtClean="0">
                <a:solidFill>
                  <a:srgbClr val="706D7B"/>
                </a:solidFill>
                <a:latin typeface="Times New Roman"/>
                <a:cs typeface="Times New Roman"/>
              </a:rPr>
              <a:t>cal</a:t>
            </a:r>
            <a:r>
              <a:rPr sz="750" spc="0" dirty="0" smtClean="0">
                <a:solidFill>
                  <a:srgbClr val="5D5869"/>
                </a:solidFill>
                <a:latin typeface="Times New Roman"/>
                <a:cs typeface="Times New Roman"/>
              </a:rPr>
              <a:t>led </a:t>
            </a:r>
            <a:r>
              <a:rPr sz="700" spc="0" dirty="0" smtClean="0">
                <a:solidFill>
                  <a:srgbClr val="706D7B"/>
                </a:solidFill>
                <a:latin typeface="Arial"/>
                <a:cs typeface="Arial"/>
              </a:rPr>
              <a:t>Co</a:t>
            </a:r>
            <a:r>
              <a:rPr sz="700" spc="0" dirty="0" smtClean="0">
                <a:solidFill>
                  <a:srgbClr val="5D5869"/>
                </a:solidFill>
                <a:latin typeface="Arial"/>
                <a:cs typeface="Arial"/>
              </a:rPr>
              <a:t>ntrol</a:t>
            </a:r>
            <a:r>
              <a:rPr sz="700" spc="0" dirty="0" smtClean="0">
                <a:solidFill>
                  <a:srgbClr val="3E3644"/>
                </a:solidFill>
                <a:latin typeface="Arial"/>
                <a:cs typeface="Arial"/>
              </a:rPr>
              <a:t>_</a:t>
            </a:r>
            <a:r>
              <a:rPr sz="750" spc="0" dirty="0" smtClean="0">
                <a:solidFill>
                  <a:srgbClr val="5D5869"/>
                </a:solidFill>
                <a:latin typeface="Arial"/>
                <a:cs typeface="Arial"/>
              </a:rPr>
              <a:t>De</a:t>
            </a:r>
            <a:r>
              <a:rPr sz="750" spc="0" dirty="0" smtClean="0">
                <a:solidFill>
                  <a:srgbClr val="706D7B"/>
                </a:solidFill>
                <a:latin typeface="Arial"/>
                <a:cs typeface="Arial"/>
              </a:rPr>
              <a:t>l</a:t>
            </a:r>
            <a:r>
              <a:rPr sz="750" spc="-54" dirty="0" smtClean="0">
                <a:solidFill>
                  <a:srgbClr val="3E3644"/>
                </a:solidFill>
                <a:latin typeface="Arial"/>
                <a:cs typeface="Arial"/>
              </a:rPr>
              <a:t>_</a:t>
            </a:r>
            <a:r>
              <a:rPr sz="750" spc="0" dirty="0" smtClean="0">
                <a:solidFill>
                  <a:srgbClr val="5D5869"/>
                </a:solidFill>
                <a:latin typeface="Arial"/>
                <a:cs typeface="Arial"/>
              </a:rPr>
              <a:t>Tbl</a:t>
            </a:r>
            <a:r>
              <a:rPr sz="750" spc="0" dirty="0" smtClean="0">
                <a:solidFill>
                  <a:srgbClr val="8A8991"/>
                </a:solidFill>
                <a:latin typeface="Arial"/>
                <a:cs typeface="Arial"/>
              </a:rPr>
              <a:t>,</a:t>
            </a:r>
            <a:r>
              <a:rPr sz="750" spc="4" dirty="0" smtClean="0">
                <a:solidFill>
                  <a:srgbClr val="8A8991"/>
                </a:solidFill>
                <a:latin typeface="Arial"/>
                <a:cs typeface="Arial"/>
              </a:rPr>
              <a:t> </a:t>
            </a:r>
            <a:r>
              <a:rPr sz="750" spc="0" dirty="0" smtClean="0">
                <a:solidFill>
                  <a:srgbClr val="706D7B"/>
                </a:solidFill>
                <a:latin typeface="Arial"/>
                <a:cs typeface="Arial"/>
              </a:rPr>
              <a:t>th</a:t>
            </a:r>
            <a:r>
              <a:rPr sz="750" spc="0" dirty="0" smtClean="0">
                <a:solidFill>
                  <a:srgbClr val="5D5869"/>
                </a:solidFill>
                <a:latin typeface="Arial"/>
                <a:cs typeface="Arial"/>
              </a:rPr>
              <a:t>e</a:t>
            </a:r>
            <a:r>
              <a:rPr sz="750" spc="-69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5D5869"/>
                </a:solidFill>
                <a:latin typeface="Arial"/>
                <a:cs typeface="Arial"/>
              </a:rPr>
              <a:t>f</a:t>
            </a:r>
            <a:r>
              <a:rPr sz="700" spc="0" dirty="0" smtClean="0">
                <a:solidFill>
                  <a:srgbClr val="706D7B"/>
                </a:solidFill>
                <a:latin typeface="Arial"/>
                <a:cs typeface="Arial"/>
              </a:rPr>
              <a:t>o</a:t>
            </a:r>
            <a:r>
              <a:rPr sz="700" spc="0" dirty="0" smtClean="0">
                <a:solidFill>
                  <a:srgbClr val="8A8991"/>
                </a:solidFill>
                <a:latin typeface="Arial"/>
                <a:cs typeface="Arial"/>
              </a:rPr>
              <a:t>l</a:t>
            </a:r>
            <a:r>
              <a:rPr sz="700" spc="0" dirty="0" smtClean="0">
                <a:solidFill>
                  <a:srgbClr val="706D7B"/>
                </a:solidFill>
                <a:latin typeface="Arial"/>
                <a:cs typeface="Arial"/>
              </a:rPr>
              <a:t>owi</a:t>
            </a:r>
            <a:r>
              <a:rPr sz="700" spc="0" dirty="0" smtClean="0">
                <a:solidFill>
                  <a:srgbClr val="5D5869"/>
                </a:solidFill>
                <a:latin typeface="Arial"/>
                <a:cs typeface="Arial"/>
              </a:rPr>
              <a:t>ng</a:t>
            </a:r>
            <a:r>
              <a:rPr sz="700" spc="19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750" spc="0" dirty="0" smtClean="0">
                <a:solidFill>
                  <a:srgbClr val="96778A"/>
                </a:solidFill>
                <a:latin typeface="Arial"/>
                <a:cs typeface="Arial"/>
              </a:rPr>
              <a:t>i</a:t>
            </a:r>
            <a:r>
              <a:rPr sz="750" spc="0" dirty="0" smtClean="0">
                <a:solidFill>
                  <a:srgbClr val="5D5869"/>
                </a:solidFill>
                <a:latin typeface="Arial"/>
                <a:cs typeface="Arial"/>
              </a:rPr>
              <a:t>s</a:t>
            </a:r>
            <a:r>
              <a:rPr sz="750" spc="4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750" spc="0" dirty="0" smtClean="0">
                <a:solidFill>
                  <a:srgbClr val="5D5869"/>
                </a:solidFill>
                <a:latin typeface="Arial"/>
                <a:cs typeface="Arial"/>
              </a:rPr>
              <a:t>another</a:t>
            </a:r>
            <a:r>
              <a:rPr sz="750" spc="-13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750" spc="0" dirty="0" smtClean="0">
                <a:solidFill>
                  <a:srgbClr val="706D7B"/>
                </a:solidFill>
                <a:latin typeface="Times New Roman"/>
                <a:cs typeface="Times New Roman"/>
              </a:rPr>
              <a:t>leclv</a:t>
            </a:r>
            <a:r>
              <a:rPr sz="750" spc="-4" dirty="0" smtClean="0">
                <a:solidFill>
                  <a:srgbClr val="706D7B"/>
                </a:solidFill>
                <a:latin typeface="Times New Roman"/>
                <a:cs typeface="Times New Roman"/>
              </a:rPr>
              <a:t>l</a:t>
            </a:r>
            <a:r>
              <a:rPr sz="750" spc="0" dirty="0" smtClean="0">
                <a:solidFill>
                  <a:srgbClr val="706D7B"/>
                </a:solidFill>
                <a:latin typeface="Times New Roman"/>
                <a:cs typeface="Times New Roman"/>
              </a:rPr>
              <a:t>ique</a:t>
            </a:r>
            <a:r>
              <a:rPr sz="750" spc="181" dirty="0" smtClean="0">
                <a:solidFill>
                  <a:srgbClr val="706D7B"/>
                </a:solidFill>
                <a:latin typeface="Times New Roman"/>
                <a:cs typeface="Times New Roman"/>
              </a:rPr>
              <a:t> </a:t>
            </a:r>
            <a:r>
              <a:rPr sz="700" spc="0" dirty="0" smtClean="0">
                <a:solidFill>
                  <a:srgbClr val="706D7B"/>
                </a:solidFill>
                <a:latin typeface="Arial"/>
                <a:cs typeface="Arial"/>
              </a:rPr>
              <a:t>to</a:t>
            </a:r>
            <a:r>
              <a:rPr sz="700" spc="25" dirty="0" smtClean="0">
                <a:solidFill>
                  <a:srgbClr val="706D7B"/>
                </a:solidFill>
                <a:latin typeface="Arial"/>
                <a:cs typeface="Arial"/>
              </a:rPr>
              <a:t> </a:t>
            </a:r>
            <a:r>
              <a:rPr sz="750" spc="0" dirty="0" smtClean="0">
                <a:solidFill>
                  <a:srgbClr val="706D7B"/>
                </a:solidFill>
                <a:latin typeface="Arial"/>
                <a:cs typeface="Arial"/>
              </a:rPr>
              <a:t>accompl</a:t>
            </a:r>
            <a:r>
              <a:rPr sz="750" spc="0" dirty="0" smtClean="0">
                <a:solidFill>
                  <a:srgbClr val="96778A"/>
                </a:solidFill>
                <a:latin typeface="Arial"/>
                <a:cs typeface="Arial"/>
              </a:rPr>
              <a:t>i</a:t>
            </a:r>
            <a:r>
              <a:rPr sz="750" spc="0" dirty="0" smtClean="0">
                <a:solidFill>
                  <a:srgbClr val="5D5869"/>
                </a:solidFill>
                <a:latin typeface="Arial"/>
                <a:cs typeface="Arial"/>
              </a:rPr>
              <a:t>sh</a:t>
            </a:r>
            <a:r>
              <a:rPr sz="750" spc="42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706D7B"/>
                </a:solidFill>
                <a:latin typeface="Arial"/>
                <a:cs typeface="Arial"/>
              </a:rPr>
              <a:t>the</a:t>
            </a:r>
            <a:r>
              <a:rPr sz="700" spc="13" dirty="0" smtClean="0">
                <a:solidFill>
                  <a:srgbClr val="706D7B"/>
                </a:solidFill>
                <a:latin typeface="Arial"/>
                <a:cs typeface="Arial"/>
              </a:rPr>
              <a:t> </a:t>
            </a:r>
            <a:r>
              <a:rPr sz="750" spc="0" dirty="0" smtClean="0">
                <a:solidFill>
                  <a:srgbClr val="5D5869"/>
                </a:solidFill>
                <a:latin typeface="Arial"/>
                <a:cs typeface="Arial"/>
              </a:rPr>
              <a:t>same D</a:t>
            </a:r>
            <a:r>
              <a:rPr sz="750" spc="0" dirty="0" smtClean="0">
                <a:solidFill>
                  <a:srgbClr val="3E3644"/>
                </a:solidFill>
                <a:latin typeface="Arial"/>
                <a:cs typeface="Arial"/>
              </a:rPr>
              <a:t>E</a:t>
            </a:r>
            <a:r>
              <a:rPr sz="750" spc="0" dirty="0" smtClean="0">
                <a:solidFill>
                  <a:srgbClr val="484657"/>
                </a:solidFill>
                <a:latin typeface="Arial"/>
                <a:cs typeface="Arial"/>
              </a:rPr>
              <a:t>LE</a:t>
            </a:r>
            <a:r>
              <a:rPr sz="750" spc="0" dirty="0" smtClean="0">
                <a:solidFill>
                  <a:srgbClr val="5D5869"/>
                </a:solidFill>
                <a:latin typeface="Arial"/>
                <a:cs typeface="Arial"/>
              </a:rPr>
              <a:t>TE</a:t>
            </a:r>
            <a:r>
              <a:rPr sz="750" spc="-36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750" spc="0" dirty="0" smtClean="0">
                <a:solidFill>
                  <a:srgbClr val="706D7B"/>
                </a:solidFill>
                <a:latin typeface="Arial"/>
                <a:cs typeface="Arial"/>
              </a:rPr>
              <a:t>o</a:t>
            </a:r>
            <a:r>
              <a:rPr sz="750" spc="0" dirty="0" smtClean="0">
                <a:solidFill>
                  <a:srgbClr val="5D5869"/>
                </a:solidFill>
                <a:latin typeface="Arial"/>
                <a:cs typeface="Arial"/>
              </a:rPr>
              <a:t>pe</a:t>
            </a:r>
            <a:r>
              <a:rPr sz="750" spc="0" dirty="0" smtClean="0">
                <a:solidFill>
                  <a:srgbClr val="706D7B"/>
                </a:solidFill>
                <a:latin typeface="Arial"/>
                <a:cs typeface="Arial"/>
              </a:rPr>
              <a:t>ration</a:t>
            </a:r>
            <a:r>
              <a:rPr sz="750" spc="-33" dirty="0" smtClean="0">
                <a:solidFill>
                  <a:srgbClr val="706D7B"/>
                </a:solidFill>
                <a:latin typeface="Arial"/>
                <a:cs typeface="Arial"/>
              </a:rPr>
              <a:t> </a:t>
            </a:r>
            <a:r>
              <a:rPr sz="750" spc="0" dirty="0" smtClean="0">
                <a:solidFill>
                  <a:srgbClr val="706D7B"/>
                </a:solidFill>
                <a:latin typeface="Arial"/>
                <a:cs typeface="Arial"/>
              </a:rPr>
              <a:t>a</a:t>
            </a:r>
            <a:r>
              <a:rPr sz="750" spc="0" dirty="0" smtClean="0">
                <a:solidFill>
                  <a:srgbClr val="5D5869"/>
                </a:solidFill>
                <a:latin typeface="Arial"/>
                <a:cs typeface="Arial"/>
              </a:rPr>
              <a:t>s</a:t>
            </a:r>
            <a:r>
              <a:rPr sz="750" spc="-32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750" spc="0" dirty="0" smtClean="0">
                <a:solidFill>
                  <a:srgbClr val="5D5869"/>
                </a:solidFill>
                <a:latin typeface="Times New Roman"/>
                <a:cs typeface="Times New Roman"/>
              </a:rPr>
              <a:t>the</a:t>
            </a:r>
            <a:r>
              <a:rPr sz="750" spc="125" dirty="0" smtClean="0">
                <a:solidFill>
                  <a:srgbClr val="5D5869"/>
                </a:solidFill>
                <a:latin typeface="Times New Roman"/>
                <a:cs typeface="Times New Roman"/>
              </a:rPr>
              <a:t> </a:t>
            </a:r>
            <a:r>
              <a:rPr sz="750" spc="0" dirty="0" smtClean="0">
                <a:solidFill>
                  <a:srgbClr val="5D5869"/>
                </a:solidFill>
                <a:latin typeface="Arial"/>
                <a:cs typeface="Arial"/>
              </a:rPr>
              <a:t>subq</a:t>
            </a:r>
            <a:r>
              <a:rPr sz="750" spc="0" dirty="0" smtClean="0">
                <a:solidFill>
                  <a:srgbClr val="706D7B"/>
                </a:solidFill>
                <a:latin typeface="Arial"/>
                <a:cs typeface="Arial"/>
              </a:rPr>
              <a:t>ueiy</a:t>
            </a:r>
            <a:r>
              <a:rPr sz="750" spc="-56" dirty="0" smtClean="0">
                <a:solidFill>
                  <a:srgbClr val="706D7B"/>
                </a:solidFill>
                <a:latin typeface="Arial"/>
                <a:cs typeface="Arial"/>
              </a:rPr>
              <a:t> </a:t>
            </a:r>
            <a:r>
              <a:rPr sz="750" spc="0" dirty="0" smtClean="0">
                <a:solidFill>
                  <a:srgbClr val="706D7B"/>
                </a:solidFill>
                <a:latin typeface="Arial"/>
                <a:cs typeface="Arial"/>
              </a:rPr>
              <a:t>exa</a:t>
            </a:r>
            <a:r>
              <a:rPr sz="750" spc="0" dirty="0" smtClean="0">
                <a:solidFill>
                  <a:srgbClr val="706D7B"/>
                </a:solidFill>
                <a:latin typeface="Segoe UI"/>
                <a:cs typeface="Segoe UI"/>
              </a:rPr>
              <a:t>�</a:t>
            </a:r>
            <a:r>
              <a:rPr sz="750" spc="-44" dirty="0" smtClean="0">
                <a:solidFill>
                  <a:srgbClr val="706D7B"/>
                </a:solidFill>
                <a:latin typeface="Segoe UI"/>
                <a:cs typeface="Segoe UI"/>
              </a:rPr>
              <a:t> </a:t>
            </a:r>
            <a:r>
              <a:rPr sz="750" spc="0" dirty="0" smtClean="0">
                <a:solidFill>
                  <a:srgbClr val="706D7B"/>
                </a:solidFill>
                <a:latin typeface="Arial"/>
                <a:cs typeface="Arial"/>
              </a:rPr>
              <a:t>on</a:t>
            </a:r>
            <a:r>
              <a:rPr sz="750" spc="-28" dirty="0" smtClean="0">
                <a:solidFill>
                  <a:srgbClr val="706D7B"/>
                </a:solidFill>
                <a:latin typeface="Arial"/>
                <a:cs typeface="Arial"/>
              </a:rPr>
              <a:t> </a:t>
            </a:r>
            <a:r>
              <a:rPr sz="750" spc="0" dirty="0" smtClean="0">
                <a:solidFill>
                  <a:srgbClr val="706D7B"/>
                </a:solidFill>
                <a:latin typeface="Arial"/>
                <a:cs typeface="Arial"/>
              </a:rPr>
              <a:t>th</a:t>
            </a:r>
            <a:r>
              <a:rPr sz="750" spc="0" dirty="0" smtClean="0">
                <a:solidFill>
                  <a:srgbClr val="5D5869"/>
                </a:solidFill>
                <a:latin typeface="Arial"/>
                <a:cs typeface="Arial"/>
              </a:rPr>
              <a:t>e</a:t>
            </a:r>
            <a:r>
              <a:rPr sz="750" spc="-19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750" spc="0" dirty="0" smtClean="0">
                <a:solidFill>
                  <a:srgbClr val="5D5869"/>
                </a:solidFill>
                <a:latin typeface="Arial"/>
                <a:cs typeface="Arial"/>
              </a:rPr>
              <a:t>prev</a:t>
            </a:r>
            <a:r>
              <a:rPr sz="750" spc="0" dirty="0" smtClean="0">
                <a:solidFill>
                  <a:srgbClr val="706D7B"/>
                </a:solidFill>
                <a:latin typeface="Arial"/>
                <a:cs typeface="Arial"/>
              </a:rPr>
              <a:t>iou</a:t>
            </a:r>
            <a:r>
              <a:rPr sz="750" spc="0" dirty="0" smtClean="0">
                <a:solidFill>
                  <a:srgbClr val="5D5869"/>
                </a:solidFill>
                <a:latin typeface="Arial"/>
                <a:cs typeface="Arial"/>
              </a:rPr>
              <a:t>s</a:t>
            </a:r>
            <a:r>
              <a:rPr sz="750" spc="-7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800" spc="0" dirty="0" smtClean="0">
                <a:solidFill>
                  <a:srgbClr val="5D5869"/>
                </a:solidFill>
                <a:latin typeface="Times New Roman"/>
                <a:cs typeface="Times New Roman"/>
              </a:rPr>
              <a:t>page</a:t>
            </a:r>
            <a:r>
              <a:rPr sz="800" spc="0" dirty="0" smtClean="0">
                <a:solidFill>
                  <a:srgbClr val="797E9C"/>
                </a:solidFill>
                <a:latin typeface="Times New Roman"/>
                <a:cs typeface="Times New Roman"/>
              </a:rPr>
              <a:t>.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15849" y="8046407"/>
            <a:ext cx="2229781" cy="2272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13906">
              <a:lnSpc>
                <a:spcPct val="94401"/>
              </a:lnSpc>
              <a:spcBef>
                <a:spcPts val="50"/>
              </a:spcBef>
            </a:pPr>
            <a:r>
              <a:rPr sz="700" dirty="0" smtClean="0">
                <a:solidFill>
                  <a:srgbClr val="706D7B"/>
                </a:solidFill>
                <a:latin typeface="Courier New"/>
                <a:cs typeface="Courier New"/>
              </a:rPr>
              <a:t>m</a:t>
            </a:r>
            <a:r>
              <a:rPr sz="700" dirty="0" smtClean="0">
                <a:solidFill>
                  <a:srgbClr val="5D5869"/>
                </a:solidFill>
                <a:latin typeface="Courier New"/>
                <a:cs typeface="Courier New"/>
              </a:rPr>
              <a:t>::.E</a:t>
            </a:r>
            <a:r>
              <a:rPr sz="700" dirty="0" smtClean="0">
                <a:solidFill>
                  <a:srgbClr val="706D7B"/>
                </a:solidFill>
                <a:latin typeface="Courier New"/>
                <a:cs typeface="Courier New"/>
              </a:rPr>
              <a:t>T</a:t>
            </a:r>
            <a:r>
              <a:rPr sz="700" dirty="0" smtClean="0">
                <a:solidFill>
                  <a:srgbClr val="5D5869"/>
                </a:solidFill>
                <a:latin typeface="Courier New"/>
                <a:cs typeface="Courier New"/>
              </a:rPr>
              <a:t>E</a:t>
            </a:r>
            <a:r>
              <a:rPr sz="700" spc="9" dirty="0" smtClean="0">
                <a:solidFill>
                  <a:srgbClr val="5D5869"/>
                </a:solidFill>
                <a:latin typeface="Courier New"/>
                <a:cs typeface="Courier New"/>
              </a:rPr>
              <a:t> </a:t>
            </a:r>
            <a:r>
              <a:rPr sz="700" spc="0" dirty="0" smtClean="0">
                <a:solidFill>
                  <a:srgbClr val="8A8991"/>
                </a:solidFill>
                <a:latin typeface="Courier New"/>
                <a:cs typeface="Courier New"/>
              </a:rPr>
              <a:t>My</a:t>
            </a:r>
            <a:r>
              <a:rPr sz="700" spc="10" dirty="0" smtClean="0">
                <a:solidFill>
                  <a:srgbClr val="8A8991"/>
                </a:solidFill>
                <a:latin typeface="Courier New"/>
                <a:cs typeface="Courier New"/>
              </a:rPr>
              <a:t> </a:t>
            </a:r>
            <a:r>
              <a:rPr sz="700" spc="0" dirty="0" smtClean="0">
                <a:solidFill>
                  <a:srgbClr val="706D7B"/>
                </a:solidFill>
                <a:latin typeface="Courier New"/>
                <a:cs typeface="Courier New"/>
              </a:rPr>
              <a:t>Ta</a:t>
            </a:r>
            <a:r>
              <a:rPr sz="700" spc="0" dirty="0" smtClean="0">
                <a:solidFill>
                  <a:srgbClr val="8A8991"/>
                </a:solidFill>
                <a:latin typeface="Courier New"/>
                <a:cs typeface="Courier New"/>
              </a:rPr>
              <a:t>b</a:t>
            </a:r>
            <a:r>
              <a:rPr sz="700" spc="0" dirty="0" smtClean="0">
                <a:solidFill>
                  <a:srgbClr val="5D5869"/>
                </a:solidFill>
                <a:latin typeface="Courier New"/>
                <a:cs typeface="Courier New"/>
              </a:rPr>
              <a:t>:.</a:t>
            </a:r>
            <a:r>
              <a:rPr sz="700" spc="0" dirty="0" smtClean="0">
                <a:solidFill>
                  <a:srgbClr val="706D7B"/>
                </a:solidFill>
                <a:latin typeface="Courier New"/>
                <a:cs typeface="Courier New"/>
              </a:rPr>
              <a:t>e</a:t>
            </a:r>
            <a:endParaRPr sz="700">
              <a:latin typeface="Courier New"/>
              <a:cs typeface="Courier New"/>
            </a:endParaRPr>
          </a:p>
          <a:p>
            <a:pPr marL="374365">
              <a:lnSpc>
                <a:spcPct val="94401"/>
              </a:lnSpc>
              <a:spcBef>
                <a:spcPts val="65"/>
              </a:spcBef>
            </a:pPr>
            <a:r>
              <a:rPr sz="700" spc="0" dirty="0" smtClean="0">
                <a:solidFill>
                  <a:srgbClr val="706D7B"/>
                </a:solidFill>
                <a:latin typeface="Courier New"/>
                <a:cs typeface="Courier New"/>
              </a:rPr>
              <a:t>FR</a:t>
            </a:r>
            <a:r>
              <a:rPr sz="700" spc="0" dirty="0" smtClean="0">
                <a:solidFill>
                  <a:srgbClr val="8A8991"/>
                </a:solidFill>
                <a:latin typeface="Courier New"/>
                <a:cs typeface="Courier New"/>
              </a:rPr>
              <a:t>O</a:t>
            </a:r>
            <a:r>
              <a:rPr sz="700" spc="0" dirty="0" smtClean="0">
                <a:solidFill>
                  <a:srgbClr val="706D7B"/>
                </a:solidFill>
                <a:latin typeface="Courier New"/>
                <a:cs typeface="Courier New"/>
              </a:rPr>
              <a:t>M</a:t>
            </a:r>
            <a:r>
              <a:rPr sz="700" spc="207" dirty="0" smtClean="0">
                <a:solidFill>
                  <a:srgbClr val="706D7B"/>
                </a:solidFill>
                <a:latin typeface="Courier New"/>
                <a:cs typeface="Courier New"/>
              </a:rPr>
              <a:t> </a:t>
            </a:r>
            <a:r>
              <a:rPr sz="700" spc="0" dirty="0" smtClean="0">
                <a:solidFill>
                  <a:srgbClr val="9F9FA7"/>
                </a:solidFill>
                <a:latin typeface="Courier New"/>
                <a:cs typeface="Courier New"/>
              </a:rPr>
              <a:t>C</a:t>
            </a:r>
            <a:r>
              <a:rPr sz="700" spc="0" dirty="0" smtClean="0">
                <a:solidFill>
                  <a:srgbClr val="8A8991"/>
                </a:solidFill>
                <a:latin typeface="Courier New"/>
                <a:cs typeface="Courier New"/>
              </a:rPr>
              <a:t>ont</a:t>
            </a:r>
            <a:r>
              <a:rPr sz="700" spc="0" dirty="0" smtClean="0">
                <a:solidFill>
                  <a:srgbClr val="706D7B"/>
                </a:solidFill>
                <a:latin typeface="Courier New"/>
                <a:cs typeface="Courier New"/>
              </a:rPr>
              <a:t>r</a:t>
            </a:r>
            <a:r>
              <a:rPr sz="700" spc="0" dirty="0" smtClean="0">
                <a:solidFill>
                  <a:srgbClr val="9F9FA7"/>
                </a:solidFill>
                <a:latin typeface="Courier New"/>
                <a:cs typeface="Courier New"/>
              </a:rPr>
              <a:t>o</a:t>
            </a:r>
            <a:r>
              <a:rPr sz="700" spc="0" dirty="0" smtClean="0">
                <a:solidFill>
                  <a:srgbClr val="706D7B"/>
                </a:solidFill>
                <a:latin typeface="Courier New"/>
                <a:cs typeface="Courier New"/>
              </a:rPr>
              <a:t>l</a:t>
            </a:r>
            <a:r>
              <a:rPr sz="700" spc="392" dirty="0" smtClean="0">
                <a:solidFill>
                  <a:srgbClr val="706D7B"/>
                </a:solidFill>
                <a:latin typeface="Courier New"/>
                <a:cs typeface="Courier New"/>
              </a:rPr>
              <a:t> </a:t>
            </a:r>
            <a:r>
              <a:rPr sz="700" spc="0" dirty="0" smtClean="0">
                <a:solidFill>
                  <a:srgbClr val="8A8991"/>
                </a:solidFill>
                <a:latin typeface="Courier New"/>
                <a:cs typeface="Courier New"/>
              </a:rPr>
              <a:t>D</a:t>
            </a:r>
            <a:r>
              <a:rPr sz="700" spc="0" dirty="0" smtClean="0">
                <a:solidFill>
                  <a:srgbClr val="706D7B"/>
                </a:solidFill>
                <a:latin typeface="Courier New"/>
                <a:cs typeface="Courier New"/>
              </a:rPr>
              <a:t>e</a:t>
            </a:r>
            <a:r>
              <a:rPr sz="700" spc="0" dirty="0" smtClean="0">
                <a:solidFill>
                  <a:srgbClr val="8A8991"/>
                </a:solidFill>
                <a:latin typeface="Courier New"/>
                <a:cs typeface="Courier New"/>
              </a:rPr>
              <a:t>l</a:t>
            </a:r>
            <a:r>
              <a:rPr sz="700" spc="140" dirty="0" smtClean="0">
                <a:solidFill>
                  <a:srgbClr val="8A8991"/>
                </a:solidFill>
                <a:latin typeface="Courier New"/>
                <a:cs typeface="Courier New"/>
              </a:rPr>
              <a:t> </a:t>
            </a:r>
            <a:r>
              <a:rPr sz="700" spc="0" dirty="0" smtClean="0">
                <a:solidFill>
                  <a:srgbClr val="706D7B"/>
                </a:solidFill>
                <a:latin typeface="Courier New"/>
                <a:cs typeface="Courier New"/>
              </a:rPr>
              <a:t>T</a:t>
            </a:r>
            <a:r>
              <a:rPr sz="700" spc="0" dirty="0" smtClean="0">
                <a:solidFill>
                  <a:srgbClr val="8A8991"/>
                </a:solidFill>
                <a:latin typeface="Courier New"/>
                <a:cs typeface="Courier New"/>
              </a:rPr>
              <a:t>bl</a:t>
            </a:r>
            <a:r>
              <a:rPr sz="700" spc="194" dirty="0" smtClean="0">
                <a:solidFill>
                  <a:srgbClr val="8A8991"/>
                </a:solidFill>
                <a:latin typeface="Courier New"/>
                <a:cs typeface="Courier New"/>
              </a:rPr>
              <a:t> </a:t>
            </a:r>
            <a:r>
              <a:rPr sz="700" spc="0" dirty="0" smtClean="0">
                <a:solidFill>
                  <a:srgbClr val="8A8991"/>
                </a:solidFill>
                <a:latin typeface="Courier New"/>
                <a:cs typeface="Courier New"/>
              </a:rPr>
              <a:t>AS</a:t>
            </a:r>
            <a:r>
              <a:rPr sz="700" spc="136" dirty="0" smtClean="0">
                <a:solidFill>
                  <a:srgbClr val="8A8991"/>
                </a:solidFill>
                <a:latin typeface="Courier New"/>
                <a:cs typeface="Courier New"/>
              </a:rPr>
              <a:t> </a:t>
            </a:r>
            <a:r>
              <a:rPr sz="700" spc="0" dirty="0" smtClean="0">
                <a:solidFill>
                  <a:srgbClr val="9F9FA7"/>
                </a:solidFill>
                <a:latin typeface="Courier New"/>
                <a:cs typeface="Courier New"/>
              </a:rPr>
              <a:t>C</a:t>
            </a:r>
            <a:r>
              <a:rPr sz="700" spc="0" dirty="0" smtClean="0">
                <a:solidFill>
                  <a:srgbClr val="8A8991"/>
                </a:solidFill>
                <a:latin typeface="Courier New"/>
                <a:cs typeface="Courier New"/>
              </a:rPr>
              <a:t>tl</a:t>
            </a:r>
            <a:r>
              <a:rPr sz="700" spc="194" dirty="0" smtClean="0">
                <a:solidFill>
                  <a:srgbClr val="8A8991"/>
                </a:solidFill>
                <a:latin typeface="Courier New"/>
                <a:cs typeface="Courier New"/>
              </a:rPr>
              <a:t> </a:t>
            </a:r>
            <a:r>
              <a:rPr sz="700" spc="0" dirty="0" smtClean="0">
                <a:solidFill>
                  <a:srgbClr val="8A8991"/>
                </a:solidFill>
                <a:latin typeface="Courier New"/>
                <a:cs typeface="Courier New"/>
              </a:rPr>
              <a:t>Tbl</a:t>
            </a:r>
            <a:endParaRPr sz="70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631855" y="8245812"/>
            <a:ext cx="2409022" cy="13024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940"/>
              </a:lnSpc>
              <a:spcBef>
                <a:spcPts val="47"/>
              </a:spcBef>
            </a:pPr>
            <a:r>
              <a:rPr sz="700" spc="0" dirty="0" smtClean="0">
                <a:solidFill>
                  <a:srgbClr val="8A8991"/>
                </a:solidFill>
                <a:latin typeface="Courier New"/>
                <a:cs typeface="Courier New"/>
              </a:rPr>
              <a:t>W</a:t>
            </a:r>
            <a:r>
              <a:rPr sz="700" spc="0" dirty="0" smtClean="0">
                <a:solidFill>
                  <a:srgbClr val="706D7B"/>
                </a:solidFill>
                <a:latin typeface="Courier New"/>
                <a:cs typeface="Courier New"/>
              </a:rPr>
              <a:t>HERE</a:t>
            </a:r>
            <a:r>
              <a:rPr sz="700" spc="266" dirty="0" smtClean="0">
                <a:solidFill>
                  <a:srgbClr val="706D7B"/>
                </a:solidFill>
                <a:latin typeface="Courier New"/>
                <a:cs typeface="Courier New"/>
              </a:rPr>
              <a:t> </a:t>
            </a:r>
            <a:r>
              <a:rPr sz="700" spc="0" dirty="0" smtClean="0">
                <a:solidFill>
                  <a:srgbClr val="8A8991"/>
                </a:solidFill>
                <a:latin typeface="Courier New"/>
                <a:cs typeface="Courier New"/>
              </a:rPr>
              <a:t>My</a:t>
            </a:r>
            <a:r>
              <a:rPr sz="700" spc="190" dirty="0" smtClean="0">
                <a:solidFill>
                  <a:srgbClr val="8A8991"/>
                </a:solidFill>
                <a:latin typeface="Courier New"/>
                <a:cs typeface="Courier New"/>
              </a:rPr>
              <a:t> </a:t>
            </a:r>
            <a:r>
              <a:rPr sz="700" spc="0" dirty="0" smtClean="0">
                <a:solidFill>
                  <a:srgbClr val="706D7B"/>
                </a:solidFill>
                <a:latin typeface="Courier New"/>
                <a:cs typeface="Courier New"/>
              </a:rPr>
              <a:t>T</a:t>
            </a:r>
            <a:r>
              <a:rPr sz="700" spc="0" dirty="0" smtClean="0">
                <a:solidFill>
                  <a:srgbClr val="8A8991"/>
                </a:solidFill>
                <a:latin typeface="Courier New"/>
                <a:cs typeface="Courier New"/>
              </a:rPr>
              <a:t>ab</a:t>
            </a:r>
            <a:r>
              <a:rPr sz="700" spc="0" dirty="0" smtClean="0">
                <a:solidFill>
                  <a:srgbClr val="706D7B"/>
                </a:solidFill>
                <a:latin typeface="Courier New"/>
                <a:cs typeface="Courier New"/>
              </a:rPr>
              <a:t>le</a:t>
            </a:r>
            <a:r>
              <a:rPr sz="700" spc="0" dirty="0" smtClean="0">
                <a:solidFill>
                  <a:srgbClr val="5D5869"/>
                </a:solidFill>
                <a:latin typeface="Courier New"/>
                <a:cs typeface="Courier New"/>
              </a:rPr>
              <a:t>.</a:t>
            </a:r>
            <a:r>
              <a:rPr sz="700" spc="0" dirty="0" smtClean="0">
                <a:solidFill>
                  <a:srgbClr val="9F9FA7"/>
                </a:solidFill>
                <a:latin typeface="Courier New"/>
                <a:cs typeface="Courier New"/>
              </a:rPr>
              <a:t>c</a:t>
            </a:r>
            <a:r>
              <a:rPr sz="700" spc="0" dirty="0" smtClean="0">
                <a:solidFill>
                  <a:srgbClr val="8A8991"/>
                </a:solidFill>
                <a:latin typeface="Courier New"/>
                <a:cs typeface="Courier New"/>
              </a:rPr>
              <a:t>o</a:t>
            </a:r>
            <a:r>
              <a:rPr sz="700" spc="0" dirty="0" smtClean="0">
                <a:solidFill>
                  <a:srgbClr val="5D5869"/>
                </a:solidFill>
                <a:latin typeface="Courier New"/>
                <a:cs typeface="Courier New"/>
              </a:rPr>
              <a:t>:.</a:t>
            </a:r>
            <a:r>
              <a:rPr sz="700" spc="0" dirty="0" smtClean="0">
                <a:solidFill>
                  <a:srgbClr val="8A8991"/>
                </a:solidFill>
                <a:latin typeface="Segoe UI"/>
                <a:cs typeface="Segoe UI"/>
              </a:rPr>
              <a:t>�</a:t>
            </a:r>
            <a:r>
              <a:rPr sz="700" spc="0" dirty="0" smtClean="0">
                <a:solidFill>
                  <a:srgbClr val="8A8991"/>
                </a:solidFill>
                <a:latin typeface="Courier New"/>
                <a:cs typeface="Courier New"/>
              </a:rPr>
              <a:t>2</a:t>
            </a:r>
            <a:r>
              <a:rPr sz="700" spc="114" dirty="0" smtClean="0">
                <a:solidFill>
                  <a:srgbClr val="8A8991"/>
                </a:solidFill>
                <a:latin typeface="Courier New"/>
                <a:cs typeface="Courier New"/>
              </a:rPr>
              <a:t> </a:t>
            </a:r>
            <a:r>
              <a:rPr sz="750" i="1" spc="0" dirty="0" smtClean="0">
                <a:solidFill>
                  <a:srgbClr val="5D5869"/>
                </a:solidFill>
                <a:latin typeface="Arial"/>
                <a:cs typeface="Arial"/>
              </a:rPr>
              <a:t>= </a:t>
            </a:r>
            <a:r>
              <a:rPr sz="750" i="1" spc="6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9F9FA7"/>
                </a:solidFill>
                <a:latin typeface="Courier New"/>
                <a:cs typeface="Courier New"/>
              </a:rPr>
              <a:t>C</a:t>
            </a:r>
            <a:r>
              <a:rPr sz="700" spc="0" dirty="0" smtClean="0">
                <a:solidFill>
                  <a:srgbClr val="8A8991"/>
                </a:solidFill>
                <a:latin typeface="Courier New"/>
                <a:cs typeface="Courier New"/>
              </a:rPr>
              <a:t>tl</a:t>
            </a:r>
            <a:r>
              <a:rPr sz="700" spc="249" dirty="0" smtClean="0">
                <a:solidFill>
                  <a:srgbClr val="8A8991"/>
                </a:solidFill>
                <a:latin typeface="Courier New"/>
                <a:cs typeface="Courier New"/>
              </a:rPr>
              <a:t> </a:t>
            </a:r>
            <a:r>
              <a:rPr sz="700" spc="0" dirty="0" smtClean="0">
                <a:solidFill>
                  <a:srgbClr val="8A8991"/>
                </a:solidFill>
                <a:latin typeface="Courier New"/>
                <a:cs typeface="Courier New"/>
              </a:rPr>
              <a:t>Tb</a:t>
            </a:r>
            <a:r>
              <a:rPr sz="700" spc="0" dirty="0" smtClean="0">
                <a:solidFill>
                  <a:srgbClr val="5D5869"/>
                </a:solidFill>
                <a:latin typeface="Courier New"/>
                <a:cs typeface="Courier New"/>
              </a:rPr>
              <a:t>:.</a:t>
            </a:r>
            <a:r>
              <a:rPr sz="700" spc="0" dirty="0" smtClean="0">
                <a:solidFill>
                  <a:srgbClr val="9F9FA7"/>
                </a:solidFill>
                <a:latin typeface="Courier New"/>
                <a:cs typeface="Courier New"/>
              </a:rPr>
              <a:t>co</a:t>
            </a:r>
            <a:r>
              <a:rPr sz="700" spc="0" dirty="0" smtClean="0">
                <a:solidFill>
                  <a:srgbClr val="5D5869"/>
                </a:solidFill>
                <a:latin typeface="Courier New"/>
                <a:cs typeface="Courier New"/>
              </a:rPr>
              <a:t>:.</a:t>
            </a:r>
            <a:r>
              <a:rPr sz="700" spc="0" dirty="0" smtClean="0">
                <a:solidFill>
                  <a:srgbClr val="8A8991"/>
                </a:solidFill>
                <a:latin typeface="Courier New"/>
                <a:cs typeface="Courier New"/>
              </a:rPr>
              <a:t>umn2</a:t>
            </a:r>
            <a:endParaRPr sz="70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102702" y="8360306"/>
            <a:ext cx="107556" cy="11811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4401"/>
              </a:lnSpc>
              <a:spcBef>
                <a:spcPts val="50"/>
              </a:spcBef>
            </a:pPr>
            <a:r>
              <a:rPr sz="700" spc="0" dirty="0" smtClean="0">
                <a:solidFill>
                  <a:srgbClr val="484657"/>
                </a:solidFill>
                <a:latin typeface="Courier New"/>
                <a:cs typeface="Courier New"/>
              </a:rPr>
              <a:t>-</a:t>
            </a:r>
            <a:endParaRPr sz="700">
              <a:latin typeface="Courier New"/>
              <a:cs typeface="Courier Ne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341538" y="8360306"/>
            <a:ext cx="2246789" cy="2272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730"/>
              </a:lnSpc>
              <a:spcBef>
                <a:spcPts val="86"/>
              </a:spcBef>
            </a:pPr>
            <a:r>
              <a:rPr sz="700" spc="0" dirty="0" smtClean="0">
                <a:solidFill>
                  <a:srgbClr val="8A8991"/>
                </a:solidFill>
                <a:latin typeface="Courier New"/>
                <a:cs typeface="Courier New"/>
              </a:rPr>
              <a:t>AND</a:t>
            </a:r>
            <a:r>
              <a:rPr sz="700" spc="198" dirty="0" smtClean="0">
                <a:solidFill>
                  <a:srgbClr val="8A8991"/>
                </a:solidFill>
                <a:latin typeface="Courier New"/>
                <a:cs typeface="Courier New"/>
              </a:rPr>
              <a:t> </a:t>
            </a:r>
            <a:r>
              <a:rPr sz="700" spc="0" dirty="0" smtClean="0">
                <a:solidFill>
                  <a:srgbClr val="8A8991"/>
                </a:solidFill>
                <a:latin typeface="Courier New"/>
                <a:cs typeface="Courier New"/>
              </a:rPr>
              <a:t>My</a:t>
            </a:r>
            <a:r>
              <a:rPr sz="700" spc="190" dirty="0" smtClean="0">
                <a:solidFill>
                  <a:srgbClr val="8A8991"/>
                </a:solidFill>
                <a:latin typeface="Courier New"/>
                <a:cs typeface="Courier New"/>
              </a:rPr>
              <a:t> </a:t>
            </a:r>
            <a:r>
              <a:rPr sz="700" spc="0" dirty="0" smtClean="0">
                <a:solidFill>
                  <a:srgbClr val="8A8991"/>
                </a:solidFill>
                <a:latin typeface="Courier New"/>
                <a:cs typeface="Courier New"/>
              </a:rPr>
              <a:t>Tabl</a:t>
            </a:r>
            <a:r>
              <a:rPr sz="700" spc="0" dirty="0" smtClean="0">
                <a:solidFill>
                  <a:srgbClr val="706D7B"/>
                </a:solidFill>
                <a:latin typeface="Courier New"/>
                <a:cs typeface="Courier New"/>
              </a:rPr>
              <a:t>e.</a:t>
            </a:r>
            <a:r>
              <a:rPr sz="700" spc="0" dirty="0" smtClean="0">
                <a:solidFill>
                  <a:srgbClr val="9F9FA7"/>
                </a:solidFill>
                <a:latin typeface="Courier New"/>
                <a:cs typeface="Courier New"/>
              </a:rPr>
              <a:t>Co</a:t>
            </a:r>
            <a:r>
              <a:rPr sz="700" spc="0" dirty="0" smtClean="0">
                <a:solidFill>
                  <a:srgbClr val="8A8991"/>
                </a:solidFill>
                <a:latin typeface="Courier New"/>
                <a:cs typeface="Courier New"/>
              </a:rPr>
              <a:t>lumn!</a:t>
            </a:r>
            <a:r>
              <a:rPr sz="700" spc="0" dirty="0" smtClean="0">
                <a:solidFill>
                  <a:srgbClr val="484657"/>
                </a:solidFill>
                <a:latin typeface="Courier New"/>
                <a:cs typeface="Courier New"/>
              </a:rPr>
              <a:t>=</a:t>
            </a:r>
            <a:r>
              <a:rPr sz="700" spc="64" dirty="0" smtClean="0">
                <a:solidFill>
                  <a:srgbClr val="484657"/>
                </a:solidFill>
                <a:latin typeface="Courier New"/>
                <a:cs typeface="Courier New"/>
              </a:rPr>
              <a:t> </a:t>
            </a:r>
            <a:r>
              <a:rPr sz="700" spc="0" dirty="0" smtClean="0">
                <a:solidFill>
                  <a:srgbClr val="9F9FA7"/>
                </a:solidFill>
                <a:latin typeface="Courier New"/>
                <a:cs typeface="Courier New"/>
              </a:rPr>
              <a:t>C</a:t>
            </a:r>
            <a:r>
              <a:rPr sz="700" spc="0" dirty="0" smtClean="0">
                <a:solidFill>
                  <a:srgbClr val="8A8991"/>
                </a:solidFill>
                <a:latin typeface="Courier New"/>
                <a:cs typeface="Courier New"/>
              </a:rPr>
              <a:t>tl</a:t>
            </a:r>
            <a:r>
              <a:rPr sz="700" spc="249" dirty="0" smtClean="0">
                <a:solidFill>
                  <a:srgbClr val="8A8991"/>
                </a:solidFill>
                <a:latin typeface="Courier New"/>
                <a:cs typeface="Courier New"/>
              </a:rPr>
              <a:t> </a:t>
            </a:r>
            <a:r>
              <a:rPr sz="700" spc="0" dirty="0" smtClean="0">
                <a:solidFill>
                  <a:srgbClr val="8A8991"/>
                </a:solidFill>
                <a:latin typeface="Courier New"/>
                <a:cs typeface="Courier New"/>
              </a:rPr>
              <a:t>Tb</a:t>
            </a:r>
            <a:r>
              <a:rPr sz="700" spc="0" dirty="0" smtClean="0">
                <a:solidFill>
                  <a:srgbClr val="5D5869"/>
                </a:solidFill>
                <a:latin typeface="Courier New"/>
                <a:cs typeface="Courier New"/>
              </a:rPr>
              <a:t>:.</a:t>
            </a:r>
            <a:r>
              <a:rPr sz="700" spc="0" dirty="0" smtClean="0">
                <a:solidFill>
                  <a:srgbClr val="706D7B"/>
                </a:solidFill>
                <a:latin typeface="Courier New"/>
                <a:cs typeface="Courier New"/>
              </a:rPr>
              <a:t>.</a:t>
            </a:r>
            <a:r>
              <a:rPr sz="700" spc="0" dirty="0" smtClean="0">
                <a:solidFill>
                  <a:srgbClr val="9F9FA7"/>
                </a:solidFill>
                <a:latin typeface="Courier New"/>
                <a:cs typeface="Courier New"/>
              </a:rPr>
              <a:t>co</a:t>
            </a:r>
            <a:r>
              <a:rPr sz="700" spc="0" dirty="0" smtClean="0">
                <a:solidFill>
                  <a:srgbClr val="706D7B"/>
                </a:solidFill>
                <a:latin typeface="Courier New"/>
                <a:cs typeface="Courier New"/>
              </a:rPr>
              <a:t>:.</a:t>
            </a:r>
            <a:r>
              <a:rPr sz="700" spc="0" dirty="0" smtClean="0">
                <a:solidFill>
                  <a:srgbClr val="8A8991"/>
                </a:solidFill>
                <a:latin typeface="Courier New"/>
                <a:cs typeface="Courier New"/>
              </a:rPr>
              <a:t>umn</a:t>
            </a:r>
            <a:endParaRPr sz="700">
              <a:latin typeface="Courier New"/>
              <a:cs typeface="Courier New"/>
            </a:endParaRPr>
          </a:p>
          <a:p>
            <a:pPr marL="12700" marR="24071">
              <a:lnSpc>
                <a:spcPts val="955"/>
              </a:lnSpc>
              <a:spcBef>
                <a:spcPts val="11"/>
              </a:spcBef>
            </a:pPr>
            <a:r>
              <a:rPr sz="1050" spc="0" baseline="4203" dirty="0" smtClean="0">
                <a:solidFill>
                  <a:srgbClr val="8A8991"/>
                </a:solidFill>
                <a:latin typeface="Courier New"/>
                <a:cs typeface="Courier New"/>
              </a:rPr>
              <a:t>AND</a:t>
            </a:r>
            <a:r>
              <a:rPr sz="1050" spc="198" baseline="4203" dirty="0" smtClean="0">
                <a:solidFill>
                  <a:srgbClr val="8A8991"/>
                </a:solidFill>
                <a:latin typeface="Courier New"/>
                <a:cs typeface="Courier New"/>
              </a:rPr>
              <a:t> </a:t>
            </a:r>
            <a:r>
              <a:rPr sz="1050" spc="0" baseline="4203" dirty="0" smtClean="0">
                <a:solidFill>
                  <a:srgbClr val="9F9FA7"/>
                </a:solidFill>
                <a:latin typeface="Courier New"/>
                <a:cs typeface="Courier New"/>
              </a:rPr>
              <a:t>c</a:t>
            </a:r>
            <a:r>
              <a:rPr sz="1050" spc="0" baseline="4203" dirty="0" smtClean="0">
                <a:solidFill>
                  <a:srgbClr val="8A8991"/>
                </a:solidFill>
                <a:latin typeface="Courier New"/>
                <a:cs typeface="Courier New"/>
              </a:rPr>
              <a:t>t</a:t>
            </a:r>
            <a:r>
              <a:rPr sz="1050" spc="0" baseline="4203" dirty="0" smtClean="0">
                <a:solidFill>
                  <a:srgbClr val="5D5869"/>
                </a:solidFill>
                <a:latin typeface="Courier New"/>
                <a:cs typeface="Courier New"/>
              </a:rPr>
              <a:t>:</a:t>
            </a:r>
            <a:r>
              <a:rPr sz="1050" spc="14" baseline="4203" dirty="0" smtClean="0">
                <a:solidFill>
                  <a:srgbClr val="5D5869"/>
                </a:solidFill>
                <a:latin typeface="Courier New"/>
                <a:cs typeface="Courier New"/>
              </a:rPr>
              <a:t> </a:t>
            </a:r>
            <a:r>
              <a:rPr sz="1050" spc="0" baseline="4203" dirty="0" smtClean="0">
                <a:solidFill>
                  <a:srgbClr val="8A8991"/>
                </a:solidFill>
                <a:latin typeface="Courier New"/>
                <a:cs typeface="Courier New"/>
              </a:rPr>
              <a:t>Tbl</a:t>
            </a:r>
            <a:r>
              <a:rPr sz="1050" spc="0" baseline="4203" dirty="0" smtClean="0">
                <a:solidFill>
                  <a:srgbClr val="5D5869"/>
                </a:solidFill>
                <a:latin typeface="Courier New"/>
                <a:cs typeface="Courier New"/>
              </a:rPr>
              <a:t>.</a:t>
            </a:r>
            <a:r>
              <a:rPr sz="1050" spc="0" baseline="4203" dirty="0" smtClean="0">
                <a:solidFill>
                  <a:srgbClr val="9F9FA7"/>
                </a:solidFill>
                <a:latin typeface="Courier New"/>
                <a:cs typeface="Courier New"/>
              </a:rPr>
              <a:t>Co</a:t>
            </a:r>
            <a:r>
              <a:rPr sz="1050" spc="0" baseline="4203" dirty="0" smtClean="0">
                <a:solidFill>
                  <a:srgbClr val="8A8991"/>
                </a:solidFill>
                <a:latin typeface="Courier New"/>
                <a:cs typeface="Courier New"/>
              </a:rPr>
              <a:t>lw:,nq </a:t>
            </a:r>
            <a:r>
              <a:rPr sz="1050" spc="-194" baseline="4203" dirty="0" smtClean="0">
                <a:solidFill>
                  <a:srgbClr val="8A8991"/>
                </a:solidFill>
                <a:latin typeface="Courier New"/>
                <a:cs typeface="Courier New"/>
              </a:rPr>
              <a:t> </a:t>
            </a:r>
            <a:r>
              <a:rPr sz="1425" spc="0" baseline="3051" dirty="0" smtClean="0">
                <a:solidFill>
                  <a:srgbClr val="8A8991"/>
                </a:solidFill>
                <a:latin typeface="Times New Roman"/>
                <a:cs typeface="Times New Roman"/>
              </a:rPr>
              <a:t>rs</a:t>
            </a:r>
            <a:r>
              <a:rPr sz="1425" spc="263" baseline="3051" dirty="0" smtClean="0">
                <a:solidFill>
                  <a:srgbClr val="8A8991"/>
                </a:solidFill>
                <a:latin typeface="Times New Roman"/>
                <a:cs typeface="Times New Roman"/>
              </a:rPr>
              <a:t> </a:t>
            </a:r>
            <a:r>
              <a:rPr sz="1425" spc="0" baseline="2638" dirty="0" smtClean="0">
                <a:solidFill>
                  <a:srgbClr val="8A8991"/>
                </a:solidFill>
                <a:latin typeface="Segoe UI"/>
                <a:cs typeface="Segoe UI"/>
              </a:rPr>
              <a:t>�</a:t>
            </a:r>
            <a:r>
              <a:rPr sz="1425" spc="0" baseline="3051" dirty="0" smtClean="0">
                <a:solidFill>
                  <a:srgbClr val="8A8991"/>
                </a:solidFill>
                <a:latin typeface="Times New Roman"/>
                <a:cs typeface="Times New Roman"/>
              </a:rPr>
              <a:t>u:.</a:t>
            </a:r>
            <a:r>
              <a:rPr sz="1425" spc="0" baseline="3051" dirty="0" smtClean="0">
                <a:solidFill>
                  <a:srgbClr val="706D7B"/>
                </a:solidFill>
                <a:latin typeface="Times New Roman"/>
                <a:cs typeface="Times New Roman"/>
              </a:rPr>
              <a:t>L</a:t>
            </a:r>
            <a:r>
              <a:rPr sz="1425" spc="0" baseline="3051" dirty="0" smtClean="0">
                <a:solidFill>
                  <a:srgbClr val="8A8991"/>
                </a:solidFill>
                <a:latin typeface="Times New Roman"/>
                <a:cs typeface="Times New Roman"/>
              </a:rPr>
              <a:t>;</a:t>
            </a:r>
            <a:endParaRPr sz="95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802452" y="8621125"/>
            <a:ext cx="2485955" cy="23436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25"/>
              </a:spcBef>
            </a:pPr>
            <a:r>
              <a:rPr sz="750" spc="0" dirty="0" smtClean="0">
                <a:solidFill>
                  <a:srgbClr val="5D5869"/>
                </a:solidFill>
                <a:latin typeface="Times New Roman"/>
                <a:cs typeface="Times New Roman"/>
              </a:rPr>
              <a:t>1l1e</a:t>
            </a:r>
            <a:r>
              <a:rPr sz="750" spc="25" dirty="0" smtClean="0">
                <a:solidFill>
                  <a:srgbClr val="5D5869"/>
                </a:solidFill>
                <a:latin typeface="Times New Roman"/>
                <a:cs typeface="Times New Roman"/>
              </a:rPr>
              <a:t> </a:t>
            </a:r>
            <a:r>
              <a:rPr sz="750" spc="0" dirty="0" smtClean="0">
                <a:solidFill>
                  <a:srgbClr val="706D7B"/>
                </a:solidFill>
                <a:latin typeface="Arial"/>
                <a:cs typeface="Arial"/>
              </a:rPr>
              <a:t>previous</a:t>
            </a:r>
            <a:r>
              <a:rPr sz="750" spc="-4" dirty="0" smtClean="0">
                <a:solidFill>
                  <a:srgbClr val="706D7B"/>
                </a:solidFill>
                <a:latin typeface="Arial"/>
                <a:cs typeface="Arial"/>
              </a:rPr>
              <a:t> </a:t>
            </a:r>
            <a:r>
              <a:rPr sz="750" spc="0" dirty="0" smtClean="0">
                <a:solidFill>
                  <a:srgbClr val="706D7B"/>
                </a:solidFill>
                <a:latin typeface="Arial"/>
                <a:cs typeface="Arial"/>
              </a:rPr>
              <a:t>example</a:t>
            </a:r>
            <a:r>
              <a:rPr sz="750" spc="1" dirty="0" smtClean="0">
                <a:solidFill>
                  <a:srgbClr val="706D7B"/>
                </a:solidFill>
                <a:latin typeface="Arial"/>
                <a:cs typeface="Arial"/>
              </a:rPr>
              <a:t> </a:t>
            </a:r>
            <a:r>
              <a:rPr sz="750" spc="0" dirty="0" smtClean="0">
                <a:solidFill>
                  <a:srgbClr val="706D7B"/>
                </a:solidFill>
                <a:latin typeface="Arial"/>
                <a:cs typeface="Arial"/>
              </a:rPr>
              <a:t>could</a:t>
            </a:r>
            <a:r>
              <a:rPr sz="750" spc="-75" dirty="0" smtClean="0">
                <a:solidFill>
                  <a:srgbClr val="706D7B"/>
                </a:solidFill>
                <a:latin typeface="Arial"/>
                <a:cs typeface="Arial"/>
              </a:rPr>
              <a:t> </a:t>
            </a:r>
            <a:r>
              <a:rPr sz="750" spc="0" dirty="0" smtClean="0">
                <a:solidFill>
                  <a:srgbClr val="706D7B"/>
                </a:solidFill>
                <a:latin typeface="Arial"/>
                <a:cs typeface="Arial"/>
              </a:rPr>
              <a:t>also</a:t>
            </a:r>
            <a:r>
              <a:rPr sz="750" spc="-36" dirty="0" smtClean="0">
                <a:solidFill>
                  <a:srgbClr val="706D7B"/>
                </a:solidFill>
                <a:latin typeface="Arial"/>
                <a:cs typeface="Arial"/>
              </a:rPr>
              <a:t> </a:t>
            </a:r>
            <a:r>
              <a:rPr sz="750" spc="0" dirty="0" smtClean="0">
                <a:solidFill>
                  <a:srgbClr val="706D7B"/>
                </a:solidFill>
                <a:latin typeface="Times New Roman"/>
                <a:cs typeface="Times New Roman"/>
              </a:rPr>
              <a:t>be</a:t>
            </a:r>
            <a:r>
              <a:rPr sz="750" spc="73" dirty="0" smtClean="0">
                <a:solidFill>
                  <a:srgbClr val="706D7B"/>
                </a:solidFill>
                <a:latin typeface="Times New Roman"/>
                <a:cs typeface="Times New Roman"/>
              </a:rPr>
              <a:t> </a:t>
            </a:r>
            <a:r>
              <a:rPr sz="750" spc="0" dirty="0" smtClean="0">
                <a:solidFill>
                  <a:srgbClr val="706D7B"/>
                </a:solidFill>
                <a:latin typeface="Arial"/>
                <a:cs typeface="Arial"/>
              </a:rPr>
              <a:t>written</a:t>
            </a:r>
            <a:r>
              <a:rPr sz="750" spc="-69" dirty="0" smtClean="0">
                <a:solidFill>
                  <a:srgbClr val="706D7B"/>
                </a:solidFill>
                <a:latin typeface="Arial"/>
                <a:cs typeface="Arial"/>
              </a:rPr>
              <a:t> </a:t>
            </a:r>
            <a:r>
              <a:rPr sz="750" spc="0" dirty="0" smtClean="0">
                <a:solidFill>
                  <a:srgbClr val="706D7B"/>
                </a:solidFill>
                <a:latin typeface="Arial"/>
                <a:cs typeface="Arial"/>
              </a:rPr>
              <a:t>usilg</a:t>
            </a:r>
            <a:r>
              <a:rPr sz="750" spc="-67" dirty="0" smtClean="0">
                <a:solidFill>
                  <a:srgbClr val="706D7B"/>
                </a:solidFill>
                <a:latin typeface="Arial"/>
                <a:cs typeface="Arial"/>
              </a:rPr>
              <a:t> </a:t>
            </a:r>
            <a:r>
              <a:rPr sz="750" spc="0" dirty="0" smtClean="0">
                <a:solidFill>
                  <a:srgbClr val="706D7B"/>
                </a:solidFill>
                <a:latin typeface="Times New Roman"/>
                <a:cs typeface="Times New Roman"/>
              </a:rPr>
              <a:t>the</a:t>
            </a:r>
            <a:r>
              <a:rPr sz="750" spc="125" dirty="0" smtClean="0">
                <a:solidFill>
                  <a:srgbClr val="706D7B"/>
                </a:solidFill>
                <a:latin typeface="Times New Roman"/>
                <a:cs typeface="Times New Roman"/>
              </a:rPr>
              <a:t> </a:t>
            </a:r>
            <a:r>
              <a:rPr sz="700" spc="0" dirty="0" smtClean="0">
                <a:solidFill>
                  <a:srgbClr val="706D7B"/>
                </a:solidFill>
                <a:latin typeface="Arial"/>
                <a:cs typeface="Arial"/>
              </a:rPr>
              <a:t>forma</a:t>
            </a:r>
            <a:r>
              <a:rPr sz="700" spc="0" dirty="0" smtClean="0">
                <a:solidFill>
                  <a:srgbClr val="5D5869"/>
                </a:solidFill>
                <a:latin typeface="Arial"/>
                <a:cs typeface="Arial"/>
              </a:rPr>
              <a:t>t</a:t>
            </a:r>
            <a:endParaRPr sz="700">
              <a:latin typeface="Arial"/>
              <a:cs typeface="Arial"/>
            </a:endParaRPr>
          </a:p>
          <a:p>
            <a:pPr marL="74114" marR="17524">
              <a:lnSpc>
                <a:spcPts val="865"/>
              </a:lnSpc>
              <a:spcBef>
                <a:spcPts val="43"/>
              </a:spcBef>
            </a:pPr>
            <a:r>
              <a:rPr sz="750" spc="0" dirty="0" smtClean="0">
                <a:solidFill>
                  <a:srgbClr val="706D7B"/>
                </a:solidFill>
                <a:latin typeface="Times New Roman"/>
                <a:cs typeface="Times New Roman"/>
              </a:rPr>
              <a:t>below</a:t>
            </a:r>
            <a:r>
              <a:rPr sz="750" spc="0" dirty="0" smtClean="0">
                <a:solidFill>
                  <a:srgbClr val="9F9FA7"/>
                </a:solidFill>
                <a:latin typeface="Times New Roman"/>
                <a:cs typeface="Times New Roman"/>
              </a:rPr>
              <a:t>.</a:t>
            </a:r>
            <a:r>
              <a:rPr sz="750" spc="39" dirty="0" smtClean="0">
                <a:solidFill>
                  <a:srgbClr val="9F9FA7"/>
                </a:solidFill>
                <a:latin typeface="Times New Roman"/>
                <a:cs typeface="Times New Roman"/>
              </a:rPr>
              <a:t> </a:t>
            </a:r>
            <a:r>
              <a:rPr sz="800" spc="0" dirty="0" smtClean="0">
                <a:solidFill>
                  <a:srgbClr val="706D7B"/>
                </a:solidFill>
                <a:latin typeface="Arial"/>
                <a:cs typeface="Arial"/>
              </a:rPr>
              <a:t>Howe</a:t>
            </a:r>
            <a:r>
              <a:rPr sz="800" spc="0" dirty="0" smtClean="0">
                <a:solidFill>
                  <a:srgbClr val="5D5869"/>
                </a:solidFill>
                <a:latin typeface="Arial"/>
                <a:cs typeface="Arial"/>
              </a:rPr>
              <a:t>v</a:t>
            </a:r>
            <a:r>
              <a:rPr sz="800" spc="0" dirty="0" smtClean="0">
                <a:solidFill>
                  <a:srgbClr val="706D7B"/>
                </a:solidFill>
                <a:latin typeface="Arial"/>
                <a:cs typeface="Arial"/>
              </a:rPr>
              <a:t>er</a:t>
            </a:r>
            <a:r>
              <a:rPr sz="800" spc="0" dirty="0" smtClean="0">
                <a:solidFill>
                  <a:srgbClr val="8A8991"/>
                </a:solidFill>
                <a:latin typeface="Arial"/>
                <a:cs typeface="Arial"/>
              </a:rPr>
              <a:t>.</a:t>
            </a:r>
            <a:r>
              <a:rPr sz="800" spc="-4" dirty="0" smtClean="0">
                <a:solidFill>
                  <a:srgbClr val="8A8991"/>
                </a:solidFill>
                <a:latin typeface="Arial"/>
                <a:cs typeface="Arial"/>
              </a:rPr>
              <a:t> </a:t>
            </a:r>
            <a:r>
              <a:rPr sz="800" spc="0" dirty="0" smtClean="0">
                <a:solidFill>
                  <a:srgbClr val="5D5869"/>
                </a:solidFill>
                <a:latin typeface="Arial"/>
                <a:cs typeface="Arial"/>
              </a:rPr>
              <a:t>an</a:t>
            </a:r>
            <a:r>
              <a:rPr sz="800" spc="-16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750" spc="0" dirty="0" smtClean="0">
                <a:solidFill>
                  <a:srgbClr val="706D7B"/>
                </a:solidFill>
                <a:latin typeface="Arial"/>
                <a:cs typeface="Arial"/>
              </a:rPr>
              <a:t>al</a:t>
            </a:r>
            <a:r>
              <a:rPr sz="750" spc="0" dirty="0" smtClean="0">
                <a:solidFill>
                  <a:srgbClr val="797E9C"/>
                </a:solidFill>
                <a:latin typeface="Arial"/>
                <a:cs typeface="Arial"/>
              </a:rPr>
              <a:t>i</a:t>
            </a:r>
            <a:r>
              <a:rPr sz="750" spc="0" dirty="0" smtClean="0">
                <a:solidFill>
                  <a:srgbClr val="706D7B"/>
                </a:solidFill>
                <a:latin typeface="Arial"/>
                <a:cs typeface="Arial"/>
              </a:rPr>
              <a:t>as</a:t>
            </a:r>
            <a:r>
              <a:rPr sz="750" spc="24" dirty="0" smtClean="0">
                <a:solidFill>
                  <a:srgbClr val="706D7B"/>
                </a:solidFill>
                <a:latin typeface="Arial"/>
                <a:cs typeface="Arial"/>
              </a:rPr>
              <a:t> </a:t>
            </a:r>
            <a:r>
              <a:rPr sz="750" spc="0" dirty="0" smtClean="0">
                <a:solidFill>
                  <a:srgbClr val="706D7B"/>
                </a:solidFill>
                <a:latin typeface="Arial"/>
                <a:cs typeface="Arial"/>
              </a:rPr>
              <a:t>cannot</a:t>
            </a:r>
            <a:r>
              <a:rPr sz="750" spc="63" dirty="0" smtClean="0">
                <a:solidFill>
                  <a:srgbClr val="706D7B"/>
                </a:solidFill>
                <a:latin typeface="Arial"/>
                <a:cs typeface="Arial"/>
              </a:rPr>
              <a:t> </a:t>
            </a:r>
            <a:r>
              <a:rPr sz="750" spc="0" dirty="0" smtClean="0">
                <a:solidFill>
                  <a:srgbClr val="706D7B"/>
                </a:solidFill>
                <a:latin typeface="Times New Roman"/>
                <a:cs typeface="Times New Roman"/>
              </a:rPr>
              <a:t>be</a:t>
            </a:r>
            <a:r>
              <a:rPr sz="750" spc="73" dirty="0" smtClean="0">
                <a:solidFill>
                  <a:srgbClr val="706D7B"/>
                </a:solidFill>
                <a:latin typeface="Times New Roman"/>
                <a:cs typeface="Times New Roman"/>
              </a:rPr>
              <a:t> </a:t>
            </a:r>
            <a:r>
              <a:rPr sz="750" spc="0" dirty="0" smtClean="0">
                <a:solidFill>
                  <a:srgbClr val="706D7B"/>
                </a:solidFill>
                <a:latin typeface="Arial"/>
                <a:cs typeface="Arial"/>
              </a:rPr>
              <a:t>used</a:t>
            </a:r>
            <a:r>
              <a:rPr sz="750" spc="-68" dirty="0" smtClean="0">
                <a:solidFill>
                  <a:srgbClr val="706D7B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706D7B"/>
                </a:solidFill>
                <a:latin typeface="Arial"/>
                <a:cs typeface="Arial"/>
              </a:rPr>
              <a:t>with</a:t>
            </a:r>
            <a:r>
              <a:rPr sz="700" spc="57" dirty="0" smtClean="0">
                <a:solidFill>
                  <a:srgbClr val="706D7B"/>
                </a:solidFill>
                <a:latin typeface="Arial"/>
                <a:cs typeface="Arial"/>
              </a:rPr>
              <a:t> </a:t>
            </a:r>
            <a:r>
              <a:rPr sz="750" spc="0" dirty="0" smtClean="0">
                <a:solidFill>
                  <a:srgbClr val="706D7B"/>
                </a:solidFill>
                <a:latin typeface="Arial"/>
                <a:cs typeface="Arial"/>
              </a:rPr>
              <a:t>this</a:t>
            </a:r>
            <a:r>
              <a:rPr sz="750" spc="-32" dirty="0" smtClean="0">
                <a:solidFill>
                  <a:srgbClr val="706D7B"/>
                </a:solidFill>
                <a:latin typeface="Arial"/>
                <a:cs typeface="Arial"/>
              </a:rPr>
              <a:t> </a:t>
            </a:r>
            <a:r>
              <a:rPr sz="750" spc="0" dirty="0" smtClean="0">
                <a:solidFill>
                  <a:srgbClr val="706D7B"/>
                </a:solidFill>
                <a:latin typeface="Times New Roman"/>
                <a:cs typeface="Times New Roman"/>
              </a:rPr>
              <a:t>fOITTla</a:t>
            </a:r>
            <a:r>
              <a:rPr sz="750" spc="0" dirty="0" smtClean="0">
                <a:solidFill>
                  <a:srgbClr val="797E9C"/>
                </a:solidFill>
                <a:latin typeface="Times New Roman"/>
                <a:cs typeface="Times New Roman"/>
              </a:rPr>
              <a:t>t</a:t>
            </a:r>
            <a:endParaRPr sz="750">
              <a:latin typeface="Times New Roman"/>
              <a:cs typeface="Times New Roman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099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625729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727583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35623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33450" y="4476750"/>
            <a:ext cx="5682361" cy="289826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308482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82367" y="7592215"/>
            <a:ext cx="2465802" cy="3942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065"/>
              </a:lnSpc>
              <a:spcBef>
                <a:spcPts val="153"/>
              </a:spcBef>
            </a:pPr>
            <a:r>
              <a:rPr sz="2900" b="1" spc="0" dirty="0" smtClean="0">
                <a:latin typeface="Times New Roman"/>
                <a:cs typeface="Times New Roman"/>
              </a:rPr>
              <a:t>Date Fu</a:t>
            </a:r>
            <a:r>
              <a:rPr sz="2900" b="1" spc="-14" dirty="0" smtClean="0">
                <a:latin typeface="Times New Roman"/>
                <a:cs typeface="Times New Roman"/>
              </a:rPr>
              <a:t>n</a:t>
            </a:r>
            <a:r>
              <a:rPr sz="2900" b="1" spc="0" dirty="0" smtClean="0">
                <a:latin typeface="Times New Roman"/>
                <a:cs typeface="Times New Roman"/>
              </a:rPr>
              <a:t>ctions</a:t>
            </a:r>
            <a:endParaRPr sz="2900">
              <a:latin typeface="Times New Roman"/>
              <a:cs typeface="Times New Roman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430974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02004" y="5671454"/>
            <a:ext cx="1571193" cy="23571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89"/>
              </a:lnSpc>
              <a:spcBef>
                <a:spcPts val="89"/>
              </a:spcBef>
            </a:pPr>
            <a:r>
              <a:rPr sz="1650" b="1" spc="0" dirty="0" smtClean="0">
                <a:solidFill>
                  <a:srgbClr val="810000"/>
                </a:solidFill>
                <a:latin typeface="Arial"/>
                <a:cs typeface="Arial"/>
              </a:rPr>
              <a:t>D</a:t>
            </a:r>
            <a:r>
              <a:rPr sz="1650" b="1" spc="4" dirty="0" smtClean="0">
                <a:solidFill>
                  <a:srgbClr val="810000"/>
                </a:solidFill>
                <a:latin typeface="Arial"/>
                <a:cs typeface="Arial"/>
              </a:rPr>
              <a:t>a</a:t>
            </a:r>
            <a:r>
              <a:rPr sz="1650" b="1" spc="-9" dirty="0" smtClean="0">
                <a:solidFill>
                  <a:srgbClr val="810000"/>
                </a:solidFill>
                <a:latin typeface="Arial"/>
                <a:cs typeface="Arial"/>
              </a:rPr>
              <a:t>t</a:t>
            </a:r>
            <a:r>
              <a:rPr sz="1650" b="1" spc="0" dirty="0" smtClean="0">
                <a:solidFill>
                  <a:srgbClr val="810000"/>
                </a:solidFill>
                <a:latin typeface="Arial"/>
                <a:cs typeface="Arial"/>
              </a:rPr>
              <a:t>e F</a:t>
            </a:r>
            <a:r>
              <a:rPr sz="1650" b="1" spc="-9" dirty="0" smtClean="0">
                <a:solidFill>
                  <a:srgbClr val="810000"/>
                </a:solidFill>
                <a:latin typeface="Arial"/>
                <a:cs typeface="Arial"/>
              </a:rPr>
              <a:t>u</a:t>
            </a:r>
            <a:r>
              <a:rPr sz="1650" b="1" spc="0" dirty="0" smtClean="0">
                <a:solidFill>
                  <a:srgbClr val="810000"/>
                </a:solidFill>
                <a:latin typeface="Arial"/>
                <a:cs typeface="Arial"/>
              </a:rPr>
              <a:t>ncti</a:t>
            </a:r>
            <a:r>
              <a:rPr sz="1650" b="1" spc="-9" dirty="0" smtClean="0">
                <a:solidFill>
                  <a:srgbClr val="810000"/>
                </a:solidFill>
                <a:latin typeface="Arial"/>
                <a:cs typeface="Arial"/>
              </a:rPr>
              <a:t>o</a:t>
            </a:r>
            <a:r>
              <a:rPr sz="1650" b="1" spc="-14" dirty="0" smtClean="0">
                <a:solidFill>
                  <a:srgbClr val="810000"/>
                </a:solidFill>
                <a:latin typeface="Arial"/>
                <a:cs typeface="Arial"/>
              </a:rPr>
              <a:t>n</a:t>
            </a:r>
            <a:r>
              <a:rPr sz="1650" b="1" spc="0" dirty="0" smtClean="0">
                <a:solidFill>
                  <a:srgbClr val="810000"/>
                </a:solidFill>
                <a:latin typeface="Arial"/>
                <a:cs typeface="Arial"/>
              </a:rPr>
              <a:t>s</a:t>
            </a:r>
            <a:endParaRPr sz="165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33450" y="914400"/>
            <a:ext cx="5939790" cy="31724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4656455"/>
            <a:ext cx="5939790" cy="337121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53117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430149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33450" y="5215890"/>
            <a:ext cx="4524375" cy="341883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751395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756158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743458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764920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73228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63690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33450" y="914400"/>
            <a:ext cx="5939790" cy="399922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5073523"/>
            <a:ext cx="5939790" cy="231394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387222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527939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46355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64166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744283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73787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73628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73945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742695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734758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10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33450" y="914400"/>
            <a:ext cx="5939790" cy="210692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33450" y="3181223"/>
            <a:ext cx="5939790" cy="314896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6489954"/>
            <a:ext cx="5939790" cy="104965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221869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9CEB2B59617D04C8D648F7ACAAAAD6A" ma:contentTypeVersion="3" ma:contentTypeDescription="Create a new document." ma:contentTypeScope="" ma:versionID="5eaba1f448a74d9d51b71a5f84c48068">
  <xsd:schema xmlns:xsd="http://www.w3.org/2001/XMLSchema" xmlns:xs="http://www.w3.org/2001/XMLSchema" xmlns:p="http://schemas.microsoft.com/office/2006/metadata/properties" xmlns:ns2="952a6df7-b138-4f89-9bc4-e7a874ea3254" xmlns:ns3="73bf341f-534a-4c7c-b0f2-846b32a82801" targetNamespace="http://schemas.microsoft.com/office/2006/metadata/properties" ma:root="true" ma:fieldsID="72e3526798fb14d7cfa92f913fb7b616" ns2:_="" ns3:_="">
    <xsd:import namespace="952a6df7-b138-4f89-9bc4-e7a874ea3254"/>
    <xsd:import namespace="73bf341f-534a-4c7c-b0f2-846b32a82801"/>
    <xsd:element name="properties">
      <xsd:complexType>
        <xsd:sequence>
          <xsd:element name="documentManagement">
            <xsd:complexType>
              <xsd:all>
                <xsd:element ref="ns2:FolderName" minOccurs="0"/>
                <xsd:element ref="ns3:Levels"/>
                <xsd:element ref="ns3:Category"/>
                <xsd:element ref="ns3:Material_x0020_Type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52a6df7-b138-4f89-9bc4-e7a874ea3254" elementFormDefault="qualified">
    <xsd:import namespace="http://schemas.microsoft.com/office/2006/documentManagement/types"/>
    <xsd:import namespace="http://schemas.microsoft.com/office/infopath/2007/PartnerControls"/>
    <xsd:element name="FolderName" ma:index="8" nillable="true" ma:displayName="FolderName" ma:internalName="FolderName">
      <xsd:simpleType>
        <xsd:restriction base="dms:Text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3bf341f-534a-4c7c-b0f2-846b32a82801" elementFormDefault="qualified">
    <xsd:import namespace="http://schemas.microsoft.com/office/2006/documentManagement/types"/>
    <xsd:import namespace="http://schemas.microsoft.com/office/infopath/2007/PartnerControls"/>
    <xsd:element name="Levels" ma:index="9" ma:displayName="Levels" ma:default="L1" ma:format="Dropdown" ma:internalName="Levels">
      <xsd:simpleType>
        <xsd:restriction base="dms:Choice">
          <xsd:enumeration value="L1"/>
          <xsd:enumeration value="L2"/>
          <xsd:enumeration value="L3"/>
        </xsd:restriction>
      </xsd:simpleType>
    </xsd:element>
    <xsd:element name="Category" ma:index="10" ma:displayName="Category" ma:default="Module Artifact" ma:format="Dropdown" ma:internalName="Category">
      <xsd:simpleType>
        <xsd:restriction base="dms:Choice">
          <xsd:enumeration value="Module Artifact"/>
          <xsd:enumeration value="Assessment Component"/>
        </xsd:restriction>
      </xsd:simpleType>
    </xsd:element>
    <xsd:element name="Material_x0020_Type" ma:index="11" ma:displayName="Material Type" ma:default="Class book" ma:format="Dropdown" ma:internalName="Material_x0020_Type">
      <xsd:simpleType>
        <xsd:restriction base="dms:Choice">
          <xsd:enumeration value="Demos"/>
          <xsd:enumeration value="Extra Example"/>
          <xsd:enumeration value="Extra Material"/>
          <xsd:enumeration value="Suggestions"/>
          <xsd:enumeration value="General"/>
          <xsd:enumeration value="Module Test Practical"/>
          <xsd:enumeration value="Module Test Theory"/>
          <xsd:enumeration value="Quiz"/>
          <xsd:enumeration value="Class book"/>
          <xsd:enumeration value="Lab book"/>
          <xsd:enumeration value="Recordings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Category xmlns="73bf341f-534a-4c7c-b0f2-846b32a82801">Module Artifact</Category>
    <Levels xmlns="73bf341f-534a-4c7c-b0f2-846b32a82801">L1</Levels>
    <FolderName xmlns="952a6df7-b138-4f89-9bc4-e7a874ea3254" xsi:nil="true"/>
    <Material_x0020_Type xmlns="73bf341f-534a-4c7c-b0f2-846b32a82801">Class book</Material_x0020_Type>
  </documentManagement>
</p:properties>
</file>

<file path=customXml/itemProps1.xml><?xml version="1.0" encoding="utf-8"?>
<ds:datastoreItem xmlns:ds="http://schemas.openxmlformats.org/officeDocument/2006/customXml" ds:itemID="{F3050D7C-C357-4348-AA22-693F318A32F5}"/>
</file>

<file path=customXml/itemProps2.xml><?xml version="1.0" encoding="utf-8"?>
<ds:datastoreItem xmlns:ds="http://schemas.openxmlformats.org/officeDocument/2006/customXml" ds:itemID="{EAA3F6F0-EF2A-4FBC-A13E-26F63C70EFD8}"/>
</file>

<file path=customXml/itemProps3.xml><?xml version="1.0" encoding="utf-8"?>
<ds:datastoreItem xmlns:ds="http://schemas.openxmlformats.org/officeDocument/2006/customXml" ds:itemID="{779D8CE3-C283-4662-A21D-33C077680F33}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299</TotalTime>
  <Words>1768</Words>
  <Application>Microsoft Office PowerPoint</Application>
  <PresentationFormat>Custom</PresentationFormat>
  <Paragraphs>432</Paragraphs>
  <Slides>90</Slides>
  <Notes>90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90</vt:i4>
      </vt:variant>
    </vt:vector>
  </HeadingPairs>
  <TitlesOfParts>
    <vt:vector size="91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Nande, Satyen</cp:lastModifiedBy>
  <cp:revision>1</cp:revision>
  <cp:lastPrinted>2016-11-04T04:55:43Z</cp:lastPrinted>
  <dcterms:modified xsi:type="dcterms:W3CDTF">2016-11-04T09:52:27Z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0x010100C9CEB2B59617D04C8D648F7ACAAAAD6A</vt:lpwstr>
  </property>
</Properties>
</file>